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0" r:id="rId5"/>
    <p:sldId id="266" r:id="rId6"/>
    <p:sldId id="267" r:id="rId7"/>
    <p:sldId id="268" r:id="rId8"/>
  </p:sldIdLst>
  <p:sldSz cx="1079976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5" autoAdjust="0"/>
    <p:restoredTop sz="94660"/>
  </p:normalViewPr>
  <p:slideViewPr>
    <p:cSldViewPr snapToGrid="0">
      <p:cViewPr>
        <p:scale>
          <a:sx n="50" d="100"/>
          <a:sy n="50" d="100"/>
        </p:scale>
        <p:origin x="844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767462"/>
            <a:ext cx="9179799" cy="3759917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5672376"/>
            <a:ext cx="8099822" cy="2607442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85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502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574987"/>
            <a:ext cx="2328699" cy="91523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574987"/>
            <a:ext cx="6851100" cy="91523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86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797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2692444"/>
            <a:ext cx="9314796" cy="4492401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7227345"/>
            <a:ext cx="9314796" cy="2362447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/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74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874937"/>
            <a:ext cx="4589899" cy="68523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874937"/>
            <a:ext cx="4589899" cy="68523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25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74990"/>
            <a:ext cx="9314796" cy="208745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2647443"/>
            <a:ext cx="4568805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3944914"/>
            <a:ext cx="4568805" cy="58023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2647443"/>
            <a:ext cx="4591306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3944914"/>
            <a:ext cx="4591306" cy="58023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655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57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19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554968"/>
            <a:ext cx="5467380" cy="7674832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905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554968"/>
            <a:ext cx="5467380" cy="7674832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479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574990"/>
            <a:ext cx="9314796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874937"/>
            <a:ext cx="9314796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AAB16-4000-40E9-8B29-25B8CCB1BC78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10009783"/>
            <a:ext cx="364492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0D709-0469-4C56-98D5-8FCAD74D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268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600451" y="319907"/>
            <a:ext cx="18000665" cy="107997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23349" y="446068"/>
            <a:ext cx="61481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Наличные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кассе /</a:t>
            </a:r>
          </a:p>
          <a:p>
            <a:r>
              <a:rPr lang="ru-RU" sz="6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Кэшаут</a:t>
            </a:r>
            <a:endParaRPr lang="ru-RU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894004" y="7290301"/>
            <a:ext cx="9512490" cy="93994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07019" y="4937049"/>
            <a:ext cx="9692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удобный сервис, который позволяет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снимать небольшие  суммы наличных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банковских карт на кассах магазинов,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кафе и автозаправок.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10436EE-E72E-4A9B-A616-A7AA0FCB38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1916">
            <a:off x="-1360512" y="1295831"/>
            <a:ext cx="25163978" cy="14152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80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600451" y="319907"/>
            <a:ext cx="18000665" cy="10799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5712085-9415-4F26-A9CB-564EA2BE37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87311" y="437426"/>
            <a:ext cx="55827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сервиса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2BA80D0-C6D2-4F2D-8F92-7F17BF735BD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894004" y="7290301"/>
            <a:ext cx="9512490" cy="939944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12AF552-E3F8-4683-AF8F-02BFC70890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1916">
            <a:off x="-1360512" y="1295831"/>
            <a:ext cx="25163978" cy="141529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87311" y="4377545"/>
            <a:ext cx="969274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Воспользоваться услугой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на кассе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торговой точки одновременно с покупкой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карте.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Снять деньги можно и с дебетовой карты,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 кредитной (если условия вашей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кредитной карты предусматривают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снятие наличных).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Максимальная сумма снятия с одной карты: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день – 5 ты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рублей.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месяц – 30 тыс.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346712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600451" y="319907"/>
            <a:ext cx="18000665" cy="10799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D4C0B0A-9B02-4C2C-B394-8EF3C8B995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7885" y="415219"/>
            <a:ext cx="55827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услугу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4893900-2900-4D4D-94CF-F0D75A8B9E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894004" y="7290301"/>
            <a:ext cx="9512490" cy="939944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A254F70-AE54-4144-AFCB-19A12DDA8F0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1916">
            <a:off x="-1339492" y="1369405"/>
            <a:ext cx="25163978" cy="141529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77885" y="4817996"/>
            <a:ext cx="9282315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Торговые точки не берут комиссию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эту услугу, но комиссию может установить банк, выпустивший карту.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Уточнить условия совершения операции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вашей карте можно в банке, который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её выпустил (по телефону горячей линии,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официальном сайте, в чате приложения банка).</a:t>
            </a:r>
          </a:p>
        </p:txBody>
      </p:sp>
    </p:spTree>
    <p:extLst>
      <p:ext uri="{BB962C8B-B14F-4D97-AF65-F5344CB8AC3E}">
        <p14:creationId xmlns:p14="http://schemas.microsoft.com/office/powerpoint/2010/main" val="2618274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600451" y="319907"/>
            <a:ext cx="18000665" cy="10799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2D40F4F-EB07-4410-A380-66470F17C7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6461" y="486683"/>
            <a:ext cx="55827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действий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8D94F13-076E-43E6-AEEE-B72470EA6C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894004" y="7290301"/>
            <a:ext cx="9512490" cy="939944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3276B56-3585-4B6B-83C6-C267BC27C3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1916">
            <a:off x="-1360512" y="1295831"/>
            <a:ext cx="25163978" cy="141529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57972" y="4238530"/>
            <a:ext cx="9692744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 оплатой покупки сообщите кассиру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желании снять деньги с карты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продавец проверит, есть ли нужные номиналы, и добавит в чек сумму, которую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 хотите  получить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расплатитесь картой, с вашего счета одновременно спишутся стоимость товаров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сумма наличных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кассир выдаст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вам деньги</a:t>
            </a:r>
          </a:p>
        </p:txBody>
      </p:sp>
    </p:spTree>
    <p:extLst>
      <p:ext uri="{BB962C8B-B14F-4D97-AF65-F5344CB8AC3E}">
        <p14:creationId xmlns:p14="http://schemas.microsoft.com/office/powerpoint/2010/main" val="1958778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600451" y="319907"/>
            <a:ext cx="18000665" cy="10799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6744D32-8CC0-4ED7-A3FD-FAA636E849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86359" y="207609"/>
            <a:ext cx="55827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Точки «Наличные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кассе»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1003400" y="608162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83E41DC-65D4-4071-8951-A3EAA1887AE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894004" y="7290301"/>
            <a:ext cx="9512490" cy="939944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5D12AD1-E4EE-4F78-9929-6D28EE0E5A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1916">
            <a:off x="-1339492" y="1369405"/>
            <a:ext cx="25163978" cy="1415296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960957" y="4242068"/>
            <a:ext cx="431030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Пятёрочка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Полевая, 41</a:t>
            </a:r>
          </a:p>
          <a:p>
            <a:endParaRPr lang="ru-RU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Пятёрочка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пер. </a:t>
            </a:r>
            <a:r>
              <a:rPr lang="ru-RU" sz="2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Правика</a:t>
            </a:r>
            <a:r>
              <a:rPr lang="ru-RU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2а</a:t>
            </a:r>
          </a:p>
          <a:p>
            <a:endParaRPr lang="ru-RU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Пятёрочка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Аллея Ильича, 5</a:t>
            </a:r>
          </a:p>
          <a:p>
            <a:endParaRPr lang="ru-RU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Пятёрочка</a:t>
            </a:r>
            <a:r>
              <a:rPr lang="en-US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Аллея Ильича, 7</a:t>
            </a:r>
          </a:p>
          <a:p>
            <a:endParaRPr lang="ru-RU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Фаворского, 72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73F757-6F6A-459A-A8F6-8795099D98B6}"/>
              </a:ext>
            </a:extLst>
          </p:cNvPr>
          <p:cNvSpPr txBox="1"/>
          <p:nvPr/>
        </p:nvSpPr>
        <p:spPr>
          <a:xfrm>
            <a:off x="7670458" y="258585"/>
            <a:ext cx="4254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Павлово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4A30D8-6D09-47BC-B223-C5C3DD89F477}"/>
              </a:ext>
            </a:extLst>
          </p:cNvPr>
          <p:cNvSpPr txBox="1"/>
          <p:nvPr/>
        </p:nvSpPr>
        <p:spPr>
          <a:xfrm>
            <a:off x="6083020" y="3110987"/>
            <a:ext cx="4878870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Чапаева, 66</a:t>
            </a:r>
          </a:p>
          <a:p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пл. Базарная, 2</a:t>
            </a:r>
          </a:p>
          <a:p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Коммунистическая, 73</a:t>
            </a:r>
          </a:p>
          <a:p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Радиальная, 15А</a:t>
            </a:r>
          </a:p>
          <a:p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1-я Напольная, 19</a:t>
            </a:r>
          </a:p>
          <a:p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Мира, 29</a:t>
            </a:r>
          </a:p>
        </p:txBody>
      </p:sp>
    </p:spTree>
    <p:extLst>
      <p:ext uri="{BB962C8B-B14F-4D97-AF65-F5344CB8AC3E}">
        <p14:creationId xmlns:p14="http://schemas.microsoft.com/office/powerpoint/2010/main" val="2060479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600451" y="319907"/>
            <a:ext cx="18000665" cy="10799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6744D32-8CC0-4ED7-A3FD-FAA636E849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86359" y="207609"/>
            <a:ext cx="55827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Точки «Наличные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кассе»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1003400" y="608162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83E41DC-65D4-4071-8951-A3EAA1887AE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894004" y="7290301"/>
            <a:ext cx="9512490" cy="939944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5D12AD1-E4EE-4F78-9929-6D28EE0E5A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1916">
            <a:off x="1596160" y="2448904"/>
            <a:ext cx="25163978" cy="1415296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589574" y="4837730"/>
            <a:ext cx="431030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Ленина, 84</a:t>
            </a:r>
          </a:p>
          <a:p>
            <a:endParaRPr lang="ru-RU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Ленина, 131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73F757-6F6A-459A-A8F6-8795099D98B6}"/>
              </a:ext>
            </a:extLst>
          </p:cNvPr>
          <p:cNvSpPr txBox="1"/>
          <p:nvPr/>
        </p:nvSpPr>
        <p:spPr>
          <a:xfrm>
            <a:off x="7670458" y="258585"/>
            <a:ext cx="4254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Ворсма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B506A3-7C84-4751-BC3F-0861ECD53E9F}"/>
              </a:ext>
            </a:extLst>
          </p:cNvPr>
          <p:cNvSpPr txBox="1"/>
          <p:nvPr/>
        </p:nvSpPr>
        <p:spPr>
          <a:xfrm>
            <a:off x="5938424" y="4837730"/>
            <a:ext cx="431030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Гагарина, 17</a:t>
            </a:r>
          </a:p>
          <a:p>
            <a:endParaRPr lang="ru-RU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АЗС Лукойл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Ленина, 204</a:t>
            </a:r>
          </a:p>
        </p:txBody>
      </p:sp>
    </p:spTree>
    <p:extLst>
      <p:ext uri="{BB962C8B-B14F-4D97-AF65-F5344CB8AC3E}">
        <p14:creationId xmlns:p14="http://schemas.microsoft.com/office/powerpoint/2010/main" val="1042385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600451" y="319907"/>
            <a:ext cx="18000665" cy="10799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6744D32-8CC0-4ED7-A3FD-FAA636E849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86359" y="207609"/>
            <a:ext cx="55827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Точки «Наличные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кассе»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1003400" y="608162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83E41DC-65D4-4071-8951-A3EAA1887AE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894004" y="7290301"/>
            <a:ext cx="9512490" cy="939944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5D12AD1-E4EE-4F78-9929-6D28EE0E5A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1916">
            <a:off x="-1339492" y="1369405"/>
            <a:ext cx="25163978" cy="1415296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958670" y="4863615"/>
            <a:ext cx="431030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(</a:t>
            </a:r>
            <a:r>
              <a:rPr lang="ru-RU" sz="2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Тумботино</a:t>
            </a:r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Пролетарская, 119Б</a:t>
            </a:r>
          </a:p>
          <a:p>
            <a:endParaRPr lang="ru-RU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(Горбатов)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Ленина, 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73F757-6F6A-459A-A8F6-8795099D98B6}"/>
              </a:ext>
            </a:extLst>
          </p:cNvPr>
          <p:cNvSpPr txBox="1"/>
          <p:nvPr/>
        </p:nvSpPr>
        <p:spPr>
          <a:xfrm>
            <a:off x="7241600" y="249611"/>
            <a:ext cx="42548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Павловский округ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B506A3-7C84-4751-BC3F-0861ECD53E9F}"/>
              </a:ext>
            </a:extLst>
          </p:cNvPr>
          <p:cNvSpPr txBox="1"/>
          <p:nvPr/>
        </p:nvSpPr>
        <p:spPr>
          <a:xfrm>
            <a:off x="5879216" y="4837730"/>
            <a:ext cx="431030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(Ясенцы)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Центральная, 16</a:t>
            </a:r>
          </a:p>
          <a:p>
            <a:endParaRPr lang="ru-RU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АЗС Лукойл </a:t>
            </a:r>
          </a:p>
          <a:p>
            <a:r>
              <a:rPr lang="ru-RU" sz="2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 Лаптево</a:t>
            </a:r>
          </a:p>
        </p:txBody>
      </p:sp>
    </p:spTree>
    <p:extLst>
      <p:ext uri="{BB962C8B-B14F-4D97-AF65-F5344CB8AC3E}">
        <p14:creationId xmlns:p14="http://schemas.microsoft.com/office/powerpoint/2010/main" val="19465669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8F0723261257DF4D8619C8AE91410602" ma:contentTypeVersion="0" ma:contentTypeDescription="Создание документа." ma:contentTypeScope="" ma:versionID="dfbae28ab906724b46481c6aa64fa12e">
  <xsd:schema xmlns:xsd="http://www.w3.org/2001/XMLSchema" xmlns:xs="http://www.w3.org/2001/XMLSchema" xmlns:p="http://schemas.microsoft.com/office/2006/metadata/properties" xmlns:ns2="62476068-6579-47b3-9ca6-d808953ed51b" targetNamespace="http://schemas.microsoft.com/office/2006/metadata/properties" ma:root="true" ma:fieldsID="1616d2e1fb7d24967d0fe574cc05d9aa" ns2:_="">
    <xsd:import namespace="62476068-6579-47b3-9ca6-d808953ed5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76068-6579-47b3-9ca6-d808953ed5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62476068-6579-47b3-9ca6-d808953ed51b">D2JNY5CRSE2M-1635087375-1689</_dlc_DocId>
    <_dlc_DocIdUrl xmlns="62476068-6579-47b3-9ca6-d808953ed51b">
      <Url>https://simr.cbr.ru/sites/szpp/docs_FD/_layouts/15/DocIdRedir.aspx?ID=D2JNY5CRSE2M-1635087375-1689</Url>
      <Description>D2JNY5CRSE2M-1635087375-1689</Description>
    </_dlc_DocIdUrl>
  </documentManagement>
</p:properties>
</file>

<file path=customXml/itemProps1.xml><?xml version="1.0" encoding="utf-8"?>
<ds:datastoreItem xmlns:ds="http://schemas.openxmlformats.org/officeDocument/2006/customXml" ds:itemID="{4DB26B70-4921-4EDA-B6D6-A69C2F8BC7EE}"/>
</file>

<file path=customXml/itemProps2.xml><?xml version="1.0" encoding="utf-8"?>
<ds:datastoreItem xmlns:ds="http://schemas.openxmlformats.org/officeDocument/2006/customXml" ds:itemID="{5BE01345-F9FC-4E45-812D-057254929D8A}"/>
</file>

<file path=customXml/itemProps3.xml><?xml version="1.0" encoding="utf-8"?>
<ds:datastoreItem xmlns:ds="http://schemas.openxmlformats.org/officeDocument/2006/customXml" ds:itemID="{762F6C02-7F0F-4149-A40A-6C7399175D39}"/>
</file>

<file path=customXml/itemProps4.xml><?xml version="1.0" encoding="utf-8"?>
<ds:datastoreItem xmlns:ds="http://schemas.openxmlformats.org/officeDocument/2006/customXml" ds:itemID="{D3A2C2EC-FEB3-4E28-8D2A-2359FCA6FC8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564</TotalTime>
  <Words>372</Words>
  <Application>Microsoft Office PowerPoint</Application>
  <PresentationFormat>Произвольный</PresentationFormat>
  <Paragraphs>97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Кузнецов Денис Евгеньевич</dc:creator>
  <cp:lastModifiedBy>Денис Кузнецов</cp:lastModifiedBy>
  <cp:revision>30</cp:revision>
  <dcterms:created xsi:type="dcterms:W3CDTF">2023-04-05T13:43:48Z</dcterms:created>
  <dcterms:modified xsi:type="dcterms:W3CDTF">2023-04-24T20:18:04Z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0x0101008F0723261257DF4D8619C8AE91410602</vt:lpwstr>
  </property>
  <property fmtid="{D5CDD505-2E9C-101B-9397-08002B2CF9AE}" pid="3" name="_dlc_DocIdItemGuid">
    <vt:lpwstr>7f25ca79-3991-4e7f-b812-972d2a7cc0ce</vt:lpwstr>
  </property>
</Properties>
</file>