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0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4826081547267412"/>
          <c:y val="3.3196625968126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6201085614486933E-2"/>
          <c:y val="8.8524335915002694E-2"/>
          <c:w val="0.86397227043816172"/>
          <c:h val="0.816358182009868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2021 факт</c:v>
                </c:pt>
                <c:pt idx="1">
                  <c:v>2022 оценка</c:v>
                </c:pt>
                <c:pt idx="2">
                  <c:v>2023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184035.19</c:v>
                </c:pt>
                <c:pt idx="1">
                  <c:v>158562</c:v>
                </c:pt>
                <c:pt idx="2">
                  <c:v>178186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661568"/>
        <c:axId val="21679488"/>
      </c:barChart>
      <c:catAx>
        <c:axId val="21661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679488"/>
        <c:crosses val="autoZero"/>
        <c:auto val="1"/>
        <c:lblAlgn val="ctr"/>
        <c:lblOffset val="100"/>
        <c:noMultiLvlLbl val="0"/>
      </c:catAx>
      <c:valAx>
        <c:axId val="2167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661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Сельское хозяйство и рыболовство</c:v>
                </c:pt>
                <c:pt idx="1">
                  <c:v>Дорожное хозяйство (дорожный фонд</c:v>
                </c:pt>
                <c:pt idx="2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3931</c:v>
                </c:pt>
                <c:pt idx="1">
                  <c:v>28361</c:v>
                </c:pt>
                <c:pt idx="2">
                  <c:v>16543.8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gradFill rotWithShape="1">
      <a:gsLst>
        <a:gs pos="28000">
          <a:schemeClr val="dk1">
            <a:tint val="18000"/>
            <a:satMod val="120000"/>
            <a:lumMod val="88000"/>
          </a:schemeClr>
        </a:gs>
        <a:gs pos="100000">
          <a:schemeClr val="dk1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dk1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Times New Roman" pitchFamily="18" charset="0"/>
          <a:ea typeface="+mn-ea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год</a:t>
            </a:r>
            <a:endParaRPr lang="ru-RU" dirty="0"/>
          </a:p>
        </c:rich>
      </c:tx>
      <c:layout/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0.14217386071999305"/>
                  <c:y val="5.511540384401733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217386071999305"/>
                  <c:y val="-2.20461615376069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7532583841996702E-2"/>
                  <c:y val="-0.11574234807243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989118661998404E-2"/>
                  <c:y val="-0.11574234807243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Жилищно-коммунальное хозяйство</c:v>
                </c:pt>
                <c:pt idx="1">
                  <c:v>Культура</c:v>
                </c:pt>
                <c:pt idx="2">
                  <c:v>Здравоохранение</c:v>
                </c:pt>
                <c:pt idx="3">
                  <c:v>Физическая культура и спорт</c:v>
                </c:pt>
                <c:pt idx="4">
                  <c:v>Средства массовой информации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2722</c:v>
                </c:pt>
                <c:pt idx="1">
                  <c:v>100489.60000000001</c:v>
                </c:pt>
                <c:pt idx="2">
                  <c:v>300</c:v>
                </c:pt>
                <c:pt idx="3">
                  <c:v>497.5</c:v>
                </c:pt>
                <c:pt idx="4">
                  <c:v>1708.7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9.9831674887276678E-2"/>
                  <c:y val="-4.15270849784762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9831674887276678E-2"/>
                  <c:y val="5.190885622309526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915837443638339E-2"/>
                  <c:y val="-7.26723987123333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6604947458668144E-2"/>
                  <c:y val="-0.109008598068500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Жилищно-коммунальное хозяйство</c:v>
                </c:pt>
                <c:pt idx="1">
                  <c:v>Культура</c:v>
                </c:pt>
                <c:pt idx="2">
                  <c:v>Здравоохранение</c:v>
                </c:pt>
                <c:pt idx="3">
                  <c:v>Физическая культура и спорт</c:v>
                </c:pt>
                <c:pt idx="4">
                  <c:v>Средства массовой информации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14602.56</c:v>
                </c:pt>
                <c:pt idx="1">
                  <c:v>95210.3</c:v>
                </c:pt>
                <c:pt idx="2" formatCode="General">
                  <c:v>960.48</c:v>
                </c:pt>
                <c:pt idx="3" formatCode="General">
                  <c:v>389.52</c:v>
                </c:pt>
                <c:pt idx="4">
                  <c:v>1434.85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136279382982696"/>
          <c:y val="8.8989359856406963E-2"/>
          <c:w val="0.33315140036851254"/>
          <c:h val="0.61103263473004943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000" dirty="0" smtClean="0"/>
              <a:t>Неналоговые</a:t>
            </a:r>
            <a:r>
              <a:rPr lang="ru-RU" sz="1000" baseline="0" dirty="0" smtClean="0"/>
              <a:t> доходы</a:t>
            </a:r>
            <a:endParaRPr lang="ru-RU" sz="10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95000"/>
                  </a:schemeClr>
                </a:gs>
                <a:gs pos="100000">
                  <a:schemeClr val="accent3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факт</c:v>
                </c:pt>
                <c:pt idx="1">
                  <c:v>2022 план</c:v>
                </c:pt>
                <c:pt idx="2">
                  <c:v>2023 проект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21253.06</c:v>
                </c:pt>
                <c:pt idx="1">
                  <c:v>18096.900000000001</c:v>
                </c:pt>
                <c:pt idx="2">
                  <c:v>17698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737280"/>
        <c:axId val="22738816"/>
      </c:barChart>
      <c:catAx>
        <c:axId val="22737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2738816"/>
        <c:crosses val="autoZero"/>
        <c:auto val="1"/>
        <c:lblAlgn val="ctr"/>
        <c:lblOffset val="100"/>
        <c:noMultiLvlLbl val="0"/>
      </c:catAx>
      <c:valAx>
        <c:axId val="22738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3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28000">
                  <a:schemeClr val="accent5">
                    <a:tint val="18000"/>
                    <a:satMod val="120000"/>
                    <a:lumMod val="88000"/>
                  </a:schemeClr>
                </a:gs>
                <a:gs pos="100000">
                  <a:schemeClr val="accent5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7935860233985301E-2"/>
                  <c:y val="-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факт</c:v>
                </c:pt>
                <c:pt idx="1">
                  <c:v>2022 план</c:v>
                </c:pt>
                <c:pt idx="2">
                  <c:v>2023 проект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110344.57</c:v>
                </c:pt>
                <c:pt idx="1">
                  <c:v>99164</c:v>
                </c:pt>
                <c:pt idx="2">
                  <c:v>109279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764544"/>
        <c:axId val="22806912"/>
        <c:axId val="0"/>
      </c:bar3DChart>
      <c:catAx>
        <c:axId val="22764544"/>
        <c:scaling>
          <c:orientation val="minMax"/>
        </c:scaling>
        <c:delete val="0"/>
        <c:axPos val="b"/>
        <c:majorTickMark val="out"/>
        <c:minorTickMark val="none"/>
        <c:tickLblPos val="nextTo"/>
        <c:crossAx val="22806912"/>
        <c:crosses val="autoZero"/>
        <c:auto val="1"/>
        <c:lblAlgn val="ctr"/>
        <c:lblOffset val="100"/>
        <c:noMultiLvlLbl val="0"/>
      </c:catAx>
      <c:valAx>
        <c:axId val="2280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764544"/>
        <c:crosses val="autoZero"/>
        <c:crossBetween val="between"/>
        <c:dispUnits>
          <c:builtInUnit val="thousands"/>
          <c:dispUnitsLbl>
            <c:layout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факт</c:v>
                </c:pt>
                <c:pt idx="1">
                  <c:v>2022 план</c:v>
                </c:pt>
                <c:pt idx="2">
                  <c:v>2023 проект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6002.38</c:v>
                </c:pt>
                <c:pt idx="1">
                  <c:v>4415</c:v>
                </c:pt>
                <c:pt idx="2">
                  <c:v>4009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89280"/>
        <c:axId val="21091072"/>
        <c:axId val="0"/>
      </c:bar3DChart>
      <c:catAx>
        <c:axId val="2108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21091072"/>
        <c:crosses val="autoZero"/>
        <c:auto val="1"/>
        <c:lblAlgn val="ctr"/>
        <c:lblOffset val="100"/>
        <c:noMultiLvlLbl val="0"/>
      </c:catAx>
      <c:valAx>
        <c:axId val="2109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8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факт.</c:v>
                </c:pt>
                <c:pt idx="1">
                  <c:v>2022 план</c:v>
                </c:pt>
                <c:pt idx="2">
                  <c:v>2023 проект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22418.6</c:v>
                </c:pt>
                <c:pt idx="1">
                  <c:v>34114</c:v>
                </c:pt>
                <c:pt idx="2">
                  <c:v>43324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ПСН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факт.</c:v>
                </c:pt>
                <c:pt idx="1">
                  <c:v>2022 план</c:v>
                </c:pt>
                <c:pt idx="2">
                  <c:v>2023 проект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1227.9000000000001</c:v>
                </c:pt>
                <c:pt idx="1">
                  <c:v>2974</c:v>
                </c:pt>
                <c:pt idx="2">
                  <c:v>2595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ЕСХН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факт.</c:v>
                </c:pt>
                <c:pt idx="1">
                  <c:v>2022 план</c:v>
                </c:pt>
                <c:pt idx="2">
                  <c:v>2023 проект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3129.5</c:v>
                </c:pt>
                <c:pt idx="1">
                  <c:v>706</c:v>
                </c:pt>
                <c:pt idx="2">
                  <c:v>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7352448"/>
        <c:axId val="87353984"/>
        <c:axId val="0"/>
      </c:bar3DChart>
      <c:catAx>
        <c:axId val="8735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87353984"/>
        <c:crosses val="autoZero"/>
        <c:auto val="1"/>
        <c:lblAlgn val="ctr"/>
        <c:lblOffset val="100"/>
        <c:noMultiLvlLbl val="0"/>
      </c:catAx>
      <c:valAx>
        <c:axId val="8735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352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95000"/>
                  </a:schemeClr>
                </a:gs>
                <a:gs pos="100000">
                  <a:schemeClr val="accent4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Lbls>
            <c:dLbl>
              <c:idx val="0"/>
              <c:layout>
                <c:manualLayout>
                  <c:x val="1.6194484796056605E-2"/>
                  <c:y val="-5.7511708387561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2.1052830234873587E-2"/>
                  <c:y val="-5.367759449505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1.2955587836845283E-2"/>
                  <c:y val="-6.5179936172570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numFmt formatCode="#,##0.00" sourceLinked="0"/>
            <c:spPr>
              <a:scene3d>
                <a:camera prst="orthographicFront"/>
                <a:lightRig rig="threePt" dir="t"/>
              </a:scene3d>
              <a:sp3d prstMaterial="legacyWireframe"/>
            </c:sp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Лист1!$A$2:$A$4</c:f>
              <c:strCache>
                <c:ptCount val="3"/>
                <c:pt idx="0">
                  <c:v>2021 факт.</c:v>
                </c:pt>
                <c:pt idx="1">
                  <c:v>2022 план</c:v>
                </c:pt>
                <c:pt idx="2">
                  <c:v>2023 проект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6161.87</c:v>
                </c:pt>
                <c:pt idx="1">
                  <c:v>6012</c:v>
                </c:pt>
                <c:pt idx="2">
                  <c:v>6130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860672"/>
        <c:axId val="86688128"/>
        <c:axId val="0"/>
      </c:bar3DChart>
      <c:catAx>
        <c:axId val="8286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86688128"/>
        <c:crosses val="autoZero"/>
        <c:auto val="1"/>
        <c:lblAlgn val="ctr"/>
        <c:lblOffset val="100"/>
        <c:noMultiLvlLbl val="0"/>
      </c:catAx>
      <c:valAx>
        <c:axId val="8668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860672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план</c:v>
                </c:pt>
                <c:pt idx="2">
                  <c:v>2023 год проект</c:v>
                </c:pt>
                <c:pt idx="3">
                  <c:v>2024 год проект</c:v>
                </c:pt>
                <c:pt idx="4">
                  <c:v>2025 год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290892.58</c:v>
                </c:pt>
                <c:pt idx="1">
                  <c:v>128746.9</c:v>
                </c:pt>
                <c:pt idx="2">
                  <c:v>143004</c:v>
                </c:pt>
                <c:pt idx="3">
                  <c:v>130227.3</c:v>
                </c:pt>
                <c:pt idx="4">
                  <c:v>127410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план</c:v>
                </c:pt>
                <c:pt idx="2">
                  <c:v>2023 год проект</c:v>
                </c:pt>
                <c:pt idx="3">
                  <c:v>2024 год проект</c:v>
                </c:pt>
                <c:pt idx="4">
                  <c:v>2025 год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1326314.27</c:v>
                </c:pt>
                <c:pt idx="1">
                  <c:v>1416639.63</c:v>
                </c:pt>
                <c:pt idx="2">
                  <c:v>911215</c:v>
                </c:pt>
                <c:pt idx="3">
                  <c:v>1010118.67</c:v>
                </c:pt>
                <c:pt idx="4">
                  <c:v>865817.34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план</c:v>
                </c:pt>
                <c:pt idx="2">
                  <c:v>2023 год проект</c:v>
                </c:pt>
                <c:pt idx="3">
                  <c:v>2024 год проект</c:v>
                </c:pt>
                <c:pt idx="4">
                  <c:v>2025 год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167611.62</c:v>
                </c:pt>
                <c:pt idx="1">
                  <c:v>153885.72</c:v>
                </c:pt>
                <c:pt idx="2">
                  <c:v>148078.79999999999</c:v>
                </c:pt>
                <c:pt idx="3">
                  <c:v>225358.05</c:v>
                </c:pt>
                <c:pt idx="4">
                  <c:v>236132.8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2021 год факт</c:v>
                </c:pt>
                <c:pt idx="1">
                  <c:v>2022 год план</c:v>
                </c:pt>
                <c:pt idx="2">
                  <c:v>2023 год проект</c:v>
                </c:pt>
                <c:pt idx="3">
                  <c:v>2024 год проект</c:v>
                </c:pt>
                <c:pt idx="4">
                  <c:v>2025 год проект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187482.63</c:v>
                </c:pt>
                <c:pt idx="1">
                  <c:v>63780.77</c:v>
                </c:pt>
                <c:pt idx="2">
                  <c:v>51200</c:v>
                </c:pt>
                <c:pt idx="3">
                  <c:v>51302</c:v>
                </c:pt>
                <c:pt idx="4">
                  <c:v>51302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818176"/>
        <c:axId val="87016576"/>
      </c:lineChart>
      <c:catAx>
        <c:axId val="86818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87016576"/>
        <c:crosses val="autoZero"/>
        <c:auto val="1"/>
        <c:lblAlgn val="ctr"/>
        <c:lblOffset val="100"/>
        <c:noMultiLvlLbl val="0"/>
      </c:catAx>
      <c:valAx>
        <c:axId val="87016576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0"/>
        <c:majorTickMark val="none"/>
        <c:minorTickMark val="none"/>
        <c:tickLblPos val="nextTo"/>
        <c:crossAx val="86818176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spPr>
    <a:gradFill rotWithShape="1">
      <a:gsLst>
        <a:gs pos="28000">
          <a:schemeClr val="accent5">
            <a:tint val="18000"/>
            <a:satMod val="120000"/>
            <a:lumMod val="88000"/>
          </a:schemeClr>
        </a:gs>
        <a:gs pos="100000">
          <a:schemeClr val="accent5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accent5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год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0.29387695721980711"/>
                  <c:y val="3.0101497509207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7908133415283609"/>
                  <c:y val="0.239200625580224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836328221595455E-2"/>
                  <c:y val="0.214470562536785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5913393135529752E-3"/>
                  <c:y val="4.38539473444695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6330640681501339E-2"/>
                  <c:y val="-6.598627485483019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33402157824757822"/>
                  <c:y val="0.116462741267057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30147714322064573"/>
                  <c:y val="-2.83361750411086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отношения</c:v>
                </c:pt>
              </c:strCache>
            </c:strRef>
          </c:cat>
          <c:val>
            <c:numRef>
              <c:f>Лист1!$B$2:$B$12</c:f>
              <c:numCache>
                <c:formatCode>0.00</c:formatCode>
                <c:ptCount val="11"/>
                <c:pt idx="0">
                  <c:v>55197.48</c:v>
                </c:pt>
                <c:pt idx="1">
                  <c:v>2743.66</c:v>
                </c:pt>
                <c:pt idx="2">
                  <c:v>69837.84</c:v>
                </c:pt>
                <c:pt idx="3">
                  <c:v>14602.56</c:v>
                </c:pt>
                <c:pt idx="4">
                  <c:v>1032432.4</c:v>
                </c:pt>
                <c:pt idx="5">
                  <c:v>95210.3</c:v>
                </c:pt>
                <c:pt idx="6">
                  <c:v>960.48</c:v>
                </c:pt>
                <c:pt idx="7">
                  <c:v>640803.93000000005</c:v>
                </c:pt>
                <c:pt idx="8">
                  <c:v>389.52</c:v>
                </c:pt>
                <c:pt idx="9">
                  <c:v>1434.85</c:v>
                </c:pt>
                <c:pt idx="10">
                  <c:v>42678.559999999998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951811805856697"/>
          <c:y val="3.023473582300379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>
                <c:manualLayout>
                  <c:x val="9.564595869276174E-2"/>
                  <c:y val="-1.96279778437316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6395230279072934"/>
                  <c:y val="1.259780659291824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деятельность; </a:t>
                    </a:r>
                    <a:endParaRPr lang="ru-RU" dirty="0" smtClean="0"/>
                  </a:p>
                  <a:p>
                    <a:r>
                      <a:rPr lang="ru-RU" dirty="0" smtClean="0"/>
                      <a:t>2 </a:t>
                    </a:r>
                    <a:r>
                      <a:rPr lang="ru-RU" dirty="0"/>
                      <a:t>959,50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30788200952582329"/>
                  <c:y val="0.167734934213658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экономика; </a:t>
                    </a:r>
                    <a:endParaRPr lang="ru-RU" dirty="0" smtClean="0"/>
                  </a:p>
                  <a:p>
                    <a:r>
                      <a:rPr lang="ru-RU" dirty="0" smtClean="0"/>
                      <a:t>48 </a:t>
                    </a:r>
                    <a:r>
                      <a:rPr lang="ru-RU" dirty="0"/>
                      <a:t>835,80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840704079475037E-2"/>
                  <c:y val="0.2125204342374656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хозяйство; </a:t>
                    </a:r>
                    <a:endParaRPr lang="ru-RU" dirty="0" smtClean="0"/>
                  </a:p>
                  <a:p>
                    <a:r>
                      <a:rPr lang="ru-RU" dirty="0" smtClean="0"/>
                      <a:t>2 </a:t>
                    </a:r>
                    <a:r>
                      <a:rPr lang="ru-RU" dirty="0"/>
                      <a:t>722,00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Образование; </a:t>
                    </a:r>
                    <a:endParaRPr lang="ru-RU" smtClean="0"/>
                  </a:p>
                  <a:p>
                    <a:r>
                      <a:rPr lang="ru-RU" smtClean="0"/>
                      <a:t>1 </a:t>
                    </a:r>
                    <a:r>
                      <a:rPr lang="ru-RU"/>
                      <a:t>208 393,31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2932774494590212E-2"/>
                  <c:y val="0.1513224721062739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Культура; </a:t>
                    </a:r>
                    <a:endParaRPr lang="ru-RU" dirty="0" smtClean="0"/>
                  </a:p>
                  <a:p>
                    <a:r>
                      <a:rPr lang="ru-RU" dirty="0" smtClean="0"/>
                      <a:t>100 </a:t>
                    </a:r>
                    <a:r>
                      <a:rPr lang="ru-RU" dirty="0"/>
                      <a:t>489,55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960398665381267E-2"/>
                  <c:y val="2.03132191661243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/>
                      <a:t>Социальная политика; </a:t>
                    </a:r>
                    <a:endParaRPr lang="ru-RU" smtClean="0"/>
                  </a:p>
                  <a:p>
                    <a:r>
                      <a:rPr lang="ru-RU" smtClean="0"/>
                      <a:t>391 </a:t>
                    </a:r>
                    <a:r>
                      <a:rPr lang="ru-RU"/>
                      <a:t>328,40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31876722478864356"/>
                  <c:y val="0.125782452743345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1320740347846656"/>
                  <c:y val="-1.501023695779833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информации; </a:t>
                    </a:r>
                    <a:endParaRPr lang="ru-RU" dirty="0" smtClean="0"/>
                  </a:p>
                  <a:p>
                    <a:r>
                      <a:rPr lang="ru-RU" dirty="0" smtClean="0"/>
                      <a:t>1 </a:t>
                    </a:r>
                    <a:r>
                      <a:rPr lang="ru-RU" dirty="0"/>
                      <a:t>708,70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36738839053725214"/>
                  <c:y val="-1.94545844112558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отношения; </a:t>
                    </a:r>
                    <a:endParaRPr lang="ru-RU" dirty="0" smtClean="0"/>
                  </a:p>
                  <a:p>
                    <a:r>
                      <a:rPr lang="ru-RU" dirty="0" smtClean="0"/>
                      <a:t>44 </a:t>
                    </a:r>
                    <a:r>
                      <a:rPr lang="ru-RU" dirty="0"/>
                      <a:t>898,66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отношения</c:v>
                </c:pt>
              </c:strCache>
            </c:strRef>
          </c:cat>
          <c:val>
            <c:numRef>
              <c:f>Лист1!$B$2:$B$12</c:f>
              <c:numCache>
                <c:formatCode>#,##0.00</c:formatCode>
                <c:ptCount val="11"/>
                <c:pt idx="0">
                  <c:v>48569.279999999999</c:v>
                </c:pt>
                <c:pt idx="1">
                  <c:v>2959.5</c:v>
                </c:pt>
                <c:pt idx="2">
                  <c:v>48835.8</c:v>
                </c:pt>
                <c:pt idx="3">
                  <c:v>2722</c:v>
                </c:pt>
                <c:pt idx="4">
                  <c:v>1208393.31</c:v>
                </c:pt>
                <c:pt idx="5">
                  <c:v>100489.55</c:v>
                </c:pt>
                <c:pt idx="6" formatCode="General">
                  <c:v>300</c:v>
                </c:pt>
                <c:pt idx="7">
                  <c:v>391328.4</c:v>
                </c:pt>
                <c:pt idx="8" formatCode="General">
                  <c:v>497.5</c:v>
                </c:pt>
                <c:pt idx="9">
                  <c:v>1708.7</c:v>
                </c:pt>
                <c:pt idx="10">
                  <c:v>44898.66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3B9E0-F73A-49FE-B5D1-8C44D555F01C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4CA9E61-46AC-4F90-9077-C5FA549EAA2F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Вознаграждение за использование трудовых и иных обязанностей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6D89E3C-7CC9-4C2A-8A48-12C2248B655F}" type="parTrans" cxnId="{DF7C9C6E-E851-4334-9B6C-62AEFF1F71B8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B16F6E22-417B-4E9C-A72C-3589719E8A8F}" type="sibTrans" cxnId="{DF7C9C6E-E851-4334-9B6C-62AEFF1F71B8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D84E3C5C-1534-481E-8037-775E256991E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доходы от сдачи имущества в аренду;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- доходы от источников за пределами РФ</a:t>
          </a: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7F6BD41-B988-4A22-9C58-2B1071219278}" type="parTrans" cxnId="{C8C7E69D-C6A8-40C2-9FC1-966CAA16D36F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AB9D4AF4-FEBB-406A-8A96-2EEC6641407E}" type="sibTrans" cxnId="{C8C7E69D-C6A8-40C2-9FC1-966CAA16D36F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CE60F942-B907-44B7-85F3-ADF52D1A9D9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доходы от продажи имущества, находившегося в собственности менее 5 лет.</a:t>
          </a: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2DDEE27-BD25-4821-A0C8-589D7F6233A1}" type="parTrans" cxnId="{3478B3D3-A3D7-4226-ACC3-E6A4858ECBFF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CDE6721B-26C0-43ED-A76D-AFF29FBC1889}" type="sibTrans" cxnId="{3478B3D3-A3D7-4226-ACC3-E6A4858ECBFF}">
      <dgm:prSet/>
      <dgm:spPr/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2112F220-AB98-45BA-8BE5-B490C504BFB2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доходы в виде разного рода выигрышей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C49345-CA16-461B-96AB-F81322F31780}" type="parTrans" cxnId="{CBF48D15-C263-4C62-89D9-208E5649FA9A}">
      <dgm:prSet/>
      <dgm:spPr/>
      <dgm:t>
        <a:bodyPr/>
        <a:lstStyle/>
        <a:p>
          <a:endParaRPr lang="ru-RU"/>
        </a:p>
      </dgm:t>
    </dgm:pt>
    <dgm:pt modelId="{71062283-D597-4460-AC16-977F6DE29BF0}" type="sibTrans" cxnId="{CBF48D15-C263-4C62-89D9-208E5649FA9A}">
      <dgm:prSet/>
      <dgm:spPr/>
      <dgm:t>
        <a:bodyPr/>
        <a:lstStyle/>
        <a:p>
          <a:endParaRPr lang="ru-RU"/>
        </a:p>
      </dgm:t>
    </dgm:pt>
    <dgm:pt modelId="{61A4C695-8A31-4462-B6C8-D585E20C0088}">
      <dgm:prSet custT="1"/>
      <dgm:spPr/>
      <dgm:t>
        <a:bodyPr/>
        <a:lstStyle/>
        <a:p>
          <a:endParaRPr lang="ru-RU" sz="1800" dirty="0"/>
        </a:p>
      </dgm:t>
    </dgm:pt>
    <dgm:pt modelId="{1E2FF2E4-026A-4134-93AB-4241830D838F}" type="parTrans" cxnId="{11A8B94E-CDA2-4C61-8303-1C0D0768798D}">
      <dgm:prSet/>
      <dgm:spPr/>
      <dgm:t>
        <a:bodyPr/>
        <a:lstStyle/>
        <a:p>
          <a:endParaRPr lang="ru-RU"/>
        </a:p>
      </dgm:t>
    </dgm:pt>
    <dgm:pt modelId="{B91C6814-8714-48A1-93FD-8B8116788AD2}" type="sibTrans" cxnId="{11A8B94E-CDA2-4C61-8303-1C0D0768798D}">
      <dgm:prSet/>
      <dgm:spPr/>
      <dgm:t>
        <a:bodyPr/>
        <a:lstStyle/>
        <a:p>
          <a:endParaRPr lang="ru-RU"/>
        </a:p>
      </dgm:t>
    </dgm:pt>
    <dgm:pt modelId="{E1445E51-A186-4C73-A326-5A130B51FCB5}">
      <dgm:prSet custT="1"/>
      <dgm:spPr/>
      <dgm:t>
        <a:bodyPr/>
        <a:lstStyle/>
        <a:p>
          <a:endParaRPr lang="ru-RU" sz="1800" dirty="0"/>
        </a:p>
      </dgm:t>
    </dgm:pt>
    <dgm:pt modelId="{236B35F8-5692-4CEA-9040-6C69B05738FF}" type="parTrans" cxnId="{5E8756FC-E5C1-4C0D-8DAB-5733086F701A}">
      <dgm:prSet/>
      <dgm:spPr/>
      <dgm:t>
        <a:bodyPr/>
        <a:lstStyle/>
        <a:p>
          <a:endParaRPr lang="ru-RU"/>
        </a:p>
      </dgm:t>
    </dgm:pt>
    <dgm:pt modelId="{23F9D59C-3DBD-4A81-AFED-E791F073F095}" type="sibTrans" cxnId="{5E8756FC-E5C1-4C0D-8DAB-5733086F701A}">
      <dgm:prSet/>
      <dgm:spPr/>
      <dgm:t>
        <a:bodyPr/>
        <a:lstStyle/>
        <a:p>
          <a:endParaRPr lang="ru-RU"/>
        </a:p>
      </dgm:t>
    </dgm:pt>
    <dgm:pt modelId="{811AD845-1569-4CC8-87FF-88F65A9CD14E}">
      <dgm:prSet custT="1"/>
      <dgm:spPr/>
      <dgm:t>
        <a:bodyPr/>
        <a:lstStyle/>
        <a:p>
          <a:endParaRPr lang="ru-RU" sz="1800" dirty="0"/>
        </a:p>
      </dgm:t>
    </dgm:pt>
    <dgm:pt modelId="{8971F6E1-0F73-41AA-B47E-52C26F1EF891}" type="parTrans" cxnId="{E273AA56-AD3E-40B7-BEFE-BA5F65576B65}">
      <dgm:prSet/>
      <dgm:spPr/>
      <dgm:t>
        <a:bodyPr/>
        <a:lstStyle/>
        <a:p>
          <a:endParaRPr lang="ru-RU"/>
        </a:p>
      </dgm:t>
    </dgm:pt>
    <dgm:pt modelId="{3B88F933-C9C7-4C36-9606-5E0ECA29C507}" type="sibTrans" cxnId="{E273AA56-AD3E-40B7-BEFE-BA5F65576B65}">
      <dgm:prSet/>
      <dgm:spPr/>
      <dgm:t>
        <a:bodyPr/>
        <a:lstStyle/>
        <a:p>
          <a:endParaRPr lang="ru-RU"/>
        </a:p>
      </dgm:t>
    </dgm:pt>
    <dgm:pt modelId="{9FDC7900-92CF-4FB1-B6A1-7AE27A18E38D}" type="pres">
      <dgm:prSet presAssocID="{7043B9E0-F73A-49FE-B5D1-8C44D555F0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690195-B82E-4EE3-8D9C-6D50E7EB5990}" type="pres">
      <dgm:prSet presAssocID="{84CA9E61-46AC-4F90-9077-C5FA549EAA2F}" presName="comp" presStyleCnt="0"/>
      <dgm:spPr/>
    </dgm:pt>
    <dgm:pt modelId="{8B39219F-E74E-4555-A3FC-40A44C647748}" type="pres">
      <dgm:prSet presAssocID="{84CA9E61-46AC-4F90-9077-C5FA549EAA2F}" presName="box" presStyleLbl="node1" presStyleIdx="0" presStyleCnt="4"/>
      <dgm:spPr/>
      <dgm:t>
        <a:bodyPr/>
        <a:lstStyle/>
        <a:p>
          <a:endParaRPr lang="ru-RU"/>
        </a:p>
      </dgm:t>
    </dgm:pt>
    <dgm:pt modelId="{F9A2DEEC-83F4-4C8B-B195-7B003097377B}" type="pres">
      <dgm:prSet presAssocID="{84CA9E61-46AC-4F90-9077-C5FA549EAA2F}" presName="img" presStyleLbl="fgImgPlace1" presStyleIdx="0" presStyleCnt="4" custScaleX="91789" custScaleY="108911"/>
      <dgm:spPr/>
    </dgm:pt>
    <dgm:pt modelId="{698653D6-BC6D-42B2-AE98-F540A2363B63}" type="pres">
      <dgm:prSet presAssocID="{84CA9E61-46AC-4F90-9077-C5FA549EAA2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61460-CD69-4BAE-B43C-C9A6CA1F930B}" type="pres">
      <dgm:prSet presAssocID="{B16F6E22-417B-4E9C-A72C-3589719E8A8F}" presName="spacer" presStyleCnt="0"/>
      <dgm:spPr/>
    </dgm:pt>
    <dgm:pt modelId="{E27D8B69-5399-423D-922A-E23FF218CE4A}" type="pres">
      <dgm:prSet presAssocID="{D84E3C5C-1534-481E-8037-775E256991E6}" presName="comp" presStyleCnt="0"/>
      <dgm:spPr/>
    </dgm:pt>
    <dgm:pt modelId="{1485FC3C-47FD-4D3E-ACCA-39C17614ED47}" type="pres">
      <dgm:prSet presAssocID="{D84E3C5C-1534-481E-8037-775E256991E6}" presName="box" presStyleLbl="node1" presStyleIdx="1" presStyleCnt="4"/>
      <dgm:spPr/>
      <dgm:t>
        <a:bodyPr/>
        <a:lstStyle/>
        <a:p>
          <a:endParaRPr lang="ru-RU"/>
        </a:p>
      </dgm:t>
    </dgm:pt>
    <dgm:pt modelId="{F17E7231-5D95-4335-A799-7D199DB19273}" type="pres">
      <dgm:prSet presAssocID="{D84E3C5C-1534-481E-8037-775E256991E6}" presName="img" presStyleLbl="fgImgPlace1" presStyleIdx="1" presStyleCnt="4"/>
      <dgm:spPr/>
    </dgm:pt>
    <dgm:pt modelId="{E2657FB4-4F4A-4A21-9807-7C2EF0C37C3C}" type="pres">
      <dgm:prSet presAssocID="{D84E3C5C-1534-481E-8037-775E256991E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AEDE7-2B97-4CF9-B7DF-964753DE753C}" type="pres">
      <dgm:prSet presAssocID="{AB9D4AF4-FEBB-406A-8A96-2EEC6641407E}" presName="spacer" presStyleCnt="0"/>
      <dgm:spPr/>
    </dgm:pt>
    <dgm:pt modelId="{6F031C9E-666C-4799-B0FC-2BC3AB3D18FC}" type="pres">
      <dgm:prSet presAssocID="{CE60F942-B907-44B7-85F3-ADF52D1A9D9A}" presName="comp" presStyleCnt="0"/>
      <dgm:spPr/>
    </dgm:pt>
    <dgm:pt modelId="{D77557B6-3674-4E6E-9958-ADE9D77F142F}" type="pres">
      <dgm:prSet presAssocID="{CE60F942-B907-44B7-85F3-ADF52D1A9D9A}" presName="box" presStyleLbl="node1" presStyleIdx="2" presStyleCnt="4" custLinFactNeighborX="-820" custLinFactNeighborY="2687"/>
      <dgm:spPr/>
      <dgm:t>
        <a:bodyPr/>
        <a:lstStyle/>
        <a:p>
          <a:endParaRPr lang="ru-RU"/>
        </a:p>
      </dgm:t>
    </dgm:pt>
    <dgm:pt modelId="{69D75D3D-8F5E-4A80-9682-BF9AA6A7671E}" type="pres">
      <dgm:prSet presAssocID="{CE60F942-B907-44B7-85F3-ADF52D1A9D9A}" presName="img" presStyleLbl="fgImgPlace1" presStyleIdx="2" presStyleCnt="4" custScaleX="92072" custScaleY="93134"/>
      <dgm:spPr/>
    </dgm:pt>
    <dgm:pt modelId="{A9931CA2-287B-483E-B084-B8DBF0EE9FFB}" type="pres">
      <dgm:prSet presAssocID="{CE60F942-B907-44B7-85F3-ADF52D1A9D9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D8D78-AC65-4799-9DBB-E0B0B22B2708}" type="pres">
      <dgm:prSet presAssocID="{CDE6721B-26C0-43ED-A76D-AFF29FBC1889}" presName="spacer" presStyleCnt="0"/>
      <dgm:spPr/>
    </dgm:pt>
    <dgm:pt modelId="{C9C0F5A8-5B13-44A3-B19F-5F57EDBB12C3}" type="pres">
      <dgm:prSet presAssocID="{2112F220-AB98-45BA-8BE5-B490C504BFB2}" presName="comp" presStyleCnt="0"/>
      <dgm:spPr/>
    </dgm:pt>
    <dgm:pt modelId="{F45172FD-7330-4FF7-9A60-3910876ED9EE}" type="pres">
      <dgm:prSet presAssocID="{2112F220-AB98-45BA-8BE5-B490C504BFB2}" presName="box" presStyleLbl="node1" presStyleIdx="3" presStyleCnt="4"/>
      <dgm:spPr/>
      <dgm:t>
        <a:bodyPr/>
        <a:lstStyle/>
        <a:p>
          <a:endParaRPr lang="ru-RU"/>
        </a:p>
      </dgm:t>
    </dgm:pt>
    <dgm:pt modelId="{CB39D856-45B6-4D05-B263-6C4E53C81CDA}" type="pres">
      <dgm:prSet presAssocID="{2112F220-AB98-45BA-8BE5-B490C504BFB2}" presName="img" presStyleLbl="fgImgPlace1" presStyleIdx="3" presStyleCnt="4"/>
      <dgm:spPr/>
    </dgm:pt>
    <dgm:pt modelId="{C27B4356-596E-4ABC-BF25-22EAFC27AA66}" type="pres">
      <dgm:prSet presAssocID="{2112F220-AB98-45BA-8BE5-B490C504BFB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0FB23-062D-4410-B5F9-71F8862E2820}" type="presOf" srcId="{84CA9E61-46AC-4F90-9077-C5FA549EAA2F}" destId="{698653D6-BC6D-42B2-AE98-F540A2363B63}" srcOrd="1" destOrd="0" presId="urn:microsoft.com/office/officeart/2005/8/layout/vList4"/>
    <dgm:cxn modelId="{E2C089C5-8EFB-4D13-A24D-009F619ABA44}" type="presOf" srcId="{E1445E51-A186-4C73-A326-5A130B51FCB5}" destId="{E2657FB4-4F4A-4A21-9807-7C2EF0C37C3C}" srcOrd="1" destOrd="1" presId="urn:microsoft.com/office/officeart/2005/8/layout/vList4"/>
    <dgm:cxn modelId="{3478B3D3-A3D7-4226-ACC3-E6A4858ECBFF}" srcId="{7043B9E0-F73A-49FE-B5D1-8C44D555F01C}" destId="{CE60F942-B907-44B7-85F3-ADF52D1A9D9A}" srcOrd="2" destOrd="0" parTransId="{F2DDEE27-BD25-4821-A0C8-589D7F6233A1}" sibTransId="{CDE6721B-26C0-43ED-A76D-AFF29FBC1889}"/>
    <dgm:cxn modelId="{4BF2F4A7-1AE9-4919-89C0-15325DFDABF0}" type="presOf" srcId="{811AD845-1569-4CC8-87FF-88F65A9CD14E}" destId="{E2657FB4-4F4A-4A21-9807-7C2EF0C37C3C}" srcOrd="1" destOrd="2" presId="urn:microsoft.com/office/officeart/2005/8/layout/vList4"/>
    <dgm:cxn modelId="{F4FCF53F-C05B-434A-AB8C-149D6180308B}" type="presOf" srcId="{CE60F942-B907-44B7-85F3-ADF52D1A9D9A}" destId="{D77557B6-3674-4E6E-9958-ADE9D77F142F}" srcOrd="0" destOrd="0" presId="urn:microsoft.com/office/officeart/2005/8/layout/vList4"/>
    <dgm:cxn modelId="{BC536D94-90F0-4AC3-995C-C500789903A7}" type="presOf" srcId="{61A4C695-8A31-4462-B6C8-D585E20C0088}" destId="{A9931CA2-287B-483E-B084-B8DBF0EE9FFB}" srcOrd="1" destOrd="1" presId="urn:microsoft.com/office/officeart/2005/8/layout/vList4"/>
    <dgm:cxn modelId="{732CC418-BBC5-478E-B82E-B98291ACC214}" type="presOf" srcId="{811AD845-1569-4CC8-87FF-88F65A9CD14E}" destId="{1485FC3C-47FD-4D3E-ACCA-39C17614ED47}" srcOrd="0" destOrd="2" presId="urn:microsoft.com/office/officeart/2005/8/layout/vList4"/>
    <dgm:cxn modelId="{A49037A8-E1AE-471B-B95C-F75F45F0A62B}" type="presOf" srcId="{2112F220-AB98-45BA-8BE5-B490C504BFB2}" destId="{C27B4356-596E-4ABC-BF25-22EAFC27AA66}" srcOrd="1" destOrd="0" presId="urn:microsoft.com/office/officeart/2005/8/layout/vList4"/>
    <dgm:cxn modelId="{C8C7E69D-C6A8-40C2-9FC1-966CAA16D36F}" srcId="{7043B9E0-F73A-49FE-B5D1-8C44D555F01C}" destId="{D84E3C5C-1534-481E-8037-775E256991E6}" srcOrd="1" destOrd="0" parTransId="{87F6BD41-B988-4A22-9C58-2B1071219278}" sibTransId="{AB9D4AF4-FEBB-406A-8A96-2EEC6641407E}"/>
    <dgm:cxn modelId="{62E8B564-281C-4356-B71B-36862965A1A6}" type="presOf" srcId="{D84E3C5C-1534-481E-8037-775E256991E6}" destId="{E2657FB4-4F4A-4A21-9807-7C2EF0C37C3C}" srcOrd="1" destOrd="0" presId="urn:microsoft.com/office/officeart/2005/8/layout/vList4"/>
    <dgm:cxn modelId="{DF7C9C6E-E851-4334-9B6C-62AEFF1F71B8}" srcId="{7043B9E0-F73A-49FE-B5D1-8C44D555F01C}" destId="{84CA9E61-46AC-4F90-9077-C5FA549EAA2F}" srcOrd="0" destOrd="0" parTransId="{16D89E3C-7CC9-4C2A-8A48-12C2248B655F}" sibTransId="{B16F6E22-417B-4E9C-A72C-3589719E8A8F}"/>
    <dgm:cxn modelId="{1CC7D3FD-1431-4C57-9315-B468EFA3CC0F}" type="presOf" srcId="{D84E3C5C-1534-481E-8037-775E256991E6}" destId="{1485FC3C-47FD-4D3E-ACCA-39C17614ED47}" srcOrd="0" destOrd="0" presId="urn:microsoft.com/office/officeart/2005/8/layout/vList4"/>
    <dgm:cxn modelId="{59417A70-4172-475E-9A9D-ECD9E42B3278}" type="presOf" srcId="{7043B9E0-F73A-49FE-B5D1-8C44D555F01C}" destId="{9FDC7900-92CF-4FB1-B6A1-7AE27A18E38D}" srcOrd="0" destOrd="0" presId="urn:microsoft.com/office/officeart/2005/8/layout/vList4"/>
    <dgm:cxn modelId="{1487A25D-6383-4EC9-8DBD-508F66940DB8}" type="presOf" srcId="{84CA9E61-46AC-4F90-9077-C5FA549EAA2F}" destId="{8B39219F-E74E-4555-A3FC-40A44C647748}" srcOrd="0" destOrd="0" presId="urn:microsoft.com/office/officeart/2005/8/layout/vList4"/>
    <dgm:cxn modelId="{6176D46D-5333-40D5-910B-B8A928AC842E}" type="presOf" srcId="{2112F220-AB98-45BA-8BE5-B490C504BFB2}" destId="{F45172FD-7330-4FF7-9A60-3910876ED9EE}" srcOrd="0" destOrd="0" presId="urn:microsoft.com/office/officeart/2005/8/layout/vList4"/>
    <dgm:cxn modelId="{C00B19C1-2E99-4C63-9D10-B40F27ECF503}" type="presOf" srcId="{CE60F942-B907-44B7-85F3-ADF52D1A9D9A}" destId="{A9931CA2-287B-483E-B084-B8DBF0EE9FFB}" srcOrd="1" destOrd="0" presId="urn:microsoft.com/office/officeart/2005/8/layout/vList4"/>
    <dgm:cxn modelId="{0A69DB52-D063-4748-8BB4-57206D608B08}" type="presOf" srcId="{61A4C695-8A31-4462-B6C8-D585E20C0088}" destId="{D77557B6-3674-4E6E-9958-ADE9D77F142F}" srcOrd="0" destOrd="1" presId="urn:microsoft.com/office/officeart/2005/8/layout/vList4"/>
    <dgm:cxn modelId="{11A8B94E-CDA2-4C61-8303-1C0D0768798D}" srcId="{CE60F942-B907-44B7-85F3-ADF52D1A9D9A}" destId="{61A4C695-8A31-4462-B6C8-D585E20C0088}" srcOrd="0" destOrd="0" parTransId="{1E2FF2E4-026A-4134-93AB-4241830D838F}" sibTransId="{B91C6814-8714-48A1-93FD-8B8116788AD2}"/>
    <dgm:cxn modelId="{E273AA56-AD3E-40B7-BEFE-BA5F65576B65}" srcId="{D84E3C5C-1534-481E-8037-775E256991E6}" destId="{811AD845-1569-4CC8-87FF-88F65A9CD14E}" srcOrd="1" destOrd="0" parTransId="{8971F6E1-0F73-41AA-B47E-52C26F1EF891}" sibTransId="{3B88F933-C9C7-4C36-9606-5E0ECA29C507}"/>
    <dgm:cxn modelId="{D6CE871D-EB46-449C-9196-A5705C4FA120}" type="presOf" srcId="{E1445E51-A186-4C73-A326-5A130B51FCB5}" destId="{1485FC3C-47FD-4D3E-ACCA-39C17614ED47}" srcOrd="0" destOrd="1" presId="urn:microsoft.com/office/officeart/2005/8/layout/vList4"/>
    <dgm:cxn modelId="{CBF48D15-C263-4C62-89D9-208E5649FA9A}" srcId="{7043B9E0-F73A-49FE-B5D1-8C44D555F01C}" destId="{2112F220-AB98-45BA-8BE5-B490C504BFB2}" srcOrd="3" destOrd="0" parTransId="{D5C49345-CA16-461B-96AB-F81322F31780}" sibTransId="{71062283-D597-4460-AC16-977F6DE29BF0}"/>
    <dgm:cxn modelId="{5E8756FC-E5C1-4C0D-8DAB-5733086F701A}" srcId="{D84E3C5C-1534-481E-8037-775E256991E6}" destId="{E1445E51-A186-4C73-A326-5A130B51FCB5}" srcOrd="0" destOrd="0" parTransId="{236B35F8-5692-4CEA-9040-6C69B05738FF}" sibTransId="{23F9D59C-3DBD-4A81-AFED-E791F073F095}"/>
    <dgm:cxn modelId="{835BFB8A-53F0-48B6-B6A7-D0AA6983154C}" type="presParOf" srcId="{9FDC7900-92CF-4FB1-B6A1-7AE27A18E38D}" destId="{58690195-B82E-4EE3-8D9C-6D50E7EB5990}" srcOrd="0" destOrd="0" presId="urn:microsoft.com/office/officeart/2005/8/layout/vList4"/>
    <dgm:cxn modelId="{4C801DD7-03B1-4802-BEB9-781B24363A16}" type="presParOf" srcId="{58690195-B82E-4EE3-8D9C-6D50E7EB5990}" destId="{8B39219F-E74E-4555-A3FC-40A44C647748}" srcOrd="0" destOrd="0" presId="urn:microsoft.com/office/officeart/2005/8/layout/vList4"/>
    <dgm:cxn modelId="{850931DA-47CC-478D-A118-DCB64AC8DC22}" type="presParOf" srcId="{58690195-B82E-4EE3-8D9C-6D50E7EB5990}" destId="{F9A2DEEC-83F4-4C8B-B195-7B003097377B}" srcOrd="1" destOrd="0" presId="urn:microsoft.com/office/officeart/2005/8/layout/vList4"/>
    <dgm:cxn modelId="{066F8D59-899A-4E4E-8519-CBAA312AEA97}" type="presParOf" srcId="{58690195-B82E-4EE3-8D9C-6D50E7EB5990}" destId="{698653D6-BC6D-42B2-AE98-F540A2363B63}" srcOrd="2" destOrd="0" presId="urn:microsoft.com/office/officeart/2005/8/layout/vList4"/>
    <dgm:cxn modelId="{08EFC048-D29E-4FB8-8D9E-1506F79494AB}" type="presParOf" srcId="{9FDC7900-92CF-4FB1-B6A1-7AE27A18E38D}" destId="{C1261460-CD69-4BAE-B43C-C9A6CA1F930B}" srcOrd="1" destOrd="0" presId="urn:microsoft.com/office/officeart/2005/8/layout/vList4"/>
    <dgm:cxn modelId="{C4D8CC36-16AA-4B73-9F94-9E303A4BDD91}" type="presParOf" srcId="{9FDC7900-92CF-4FB1-B6A1-7AE27A18E38D}" destId="{E27D8B69-5399-423D-922A-E23FF218CE4A}" srcOrd="2" destOrd="0" presId="urn:microsoft.com/office/officeart/2005/8/layout/vList4"/>
    <dgm:cxn modelId="{DFCC2513-BF3E-40B4-84EF-AE45B0AAD59D}" type="presParOf" srcId="{E27D8B69-5399-423D-922A-E23FF218CE4A}" destId="{1485FC3C-47FD-4D3E-ACCA-39C17614ED47}" srcOrd="0" destOrd="0" presId="urn:microsoft.com/office/officeart/2005/8/layout/vList4"/>
    <dgm:cxn modelId="{357AB6B6-8634-4C7C-B1E6-E31CBEC6E0E0}" type="presParOf" srcId="{E27D8B69-5399-423D-922A-E23FF218CE4A}" destId="{F17E7231-5D95-4335-A799-7D199DB19273}" srcOrd="1" destOrd="0" presId="urn:microsoft.com/office/officeart/2005/8/layout/vList4"/>
    <dgm:cxn modelId="{32ACF6DA-ACD2-41B7-AF79-496546837DA4}" type="presParOf" srcId="{E27D8B69-5399-423D-922A-E23FF218CE4A}" destId="{E2657FB4-4F4A-4A21-9807-7C2EF0C37C3C}" srcOrd="2" destOrd="0" presId="urn:microsoft.com/office/officeart/2005/8/layout/vList4"/>
    <dgm:cxn modelId="{8449A6C2-0F6F-4D7F-9A93-2B48A20BE81D}" type="presParOf" srcId="{9FDC7900-92CF-4FB1-B6A1-7AE27A18E38D}" destId="{9A6AEDE7-2B97-4CF9-B7DF-964753DE753C}" srcOrd="3" destOrd="0" presId="urn:microsoft.com/office/officeart/2005/8/layout/vList4"/>
    <dgm:cxn modelId="{F94DE5CE-1107-4F93-8AED-2D285677F913}" type="presParOf" srcId="{9FDC7900-92CF-4FB1-B6A1-7AE27A18E38D}" destId="{6F031C9E-666C-4799-B0FC-2BC3AB3D18FC}" srcOrd="4" destOrd="0" presId="urn:microsoft.com/office/officeart/2005/8/layout/vList4"/>
    <dgm:cxn modelId="{72FB4C5C-6800-40BB-9411-AF3BAF6FC943}" type="presParOf" srcId="{6F031C9E-666C-4799-B0FC-2BC3AB3D18FC}" destId="{D77557B6-3674-4E6E-9958-ADE9D77F142F}" srcOrd="0" destOrd="0" presId="urn:microsoft.com/office/officeart/2005/8/layout/vList4"/>
    <dgm:cxn modelId="{F0AF6515-0952-42D1-9BB4-1DA83E5C9005}" type="presParOf" srcId="{6F031C9E-666C-4799-B0FC-2BC3AB3D18FC}" destId="{69D75D3D-8F5E-4A80-9682-BF9AA6A7671E}" srcOrd="1" destOrd="0" presId="urn:microsoft.com/office/officeart/2005/8/layout/vList4"/>
    <dgm:cxn modelId="{A1C63003-9CC0-42E7-85DF-1F9282DBCD00}" type="presParOf" srcId="{6F031C9E-666C-4799-B0FC-2BC3AB3D18FC}" destId="{A9931CA2-287B-483E-B084-B8DBF0EE9FFB}" srcOrd="2" destOrd="0" presId="urn:microsoft.com/office/officeart/2005/8/layout/vList4"/>
    <dgm:cxn modelId="{600D19BA-8CD5-4DA5-8E70-28DD91AE0568}" type="presParOf" srcId="{9FDC7900-92CF-4FB1-B6A1-7AE27A18E38D}" destId="{4D0D8D78-AC65-4799-9DBB-E0B0B22B2708}" srcOrd="5" destOrd="0" presId="urn:microsoft.com/office/officeart/2005/8/layout/vList4"/>
    <dgm:cxn modelId="{DC60BF26-EFF3-4613-9DFE-2DCB92F47795}" type="presParOf" srcId="{9FDC7900-92CF-4FB1-B6A1-7AE27A18E38D}" destId="{C9C0F5A8-5B13-44A3-B19F-5F57EDBB12C3}" srcOrd="6" destOrd="0" presId="urn:microsoft.com/office/officeart/2005/8/layout/vList4"/>
    <dgm:cxn modelId="{2DC669A7-41B9-4D37-A80F-DDC55903C7E0}" type="presParOf" srcId="{C9C0F5A8-5B13-44A3-B19F-5F57EDBB12C3}" destId="{F45172FD-7330-4FF7-9A60-3910876ED9EE}" srcOrd="0" destOrd="0" presId="urn:microsoft.com/office/officeart/2005/8/layout/vList4"/>
    <dgm:cxn modelId="{9E2757F3-E597-4102-92DD-7A6BAD49FFE6}" type="presParOf" srcId="{C9C0F5A8-5B13-44A3-B19F-5F57EDBB12C3}" destId="{CB39D856-45B6-4D05-B263-6C4E53C81CDA}" srcOrd="1" destOrd="0" presId="urn:microsoft.com/office/officeart/2005/8/layout/vList4"/>
    <dgm:cxn modelId="{B9D69221-0456-4972-95B4-24A994A55B63}" type="presParOf" srcId="{C9C0F5A8-5B13-44A3-B19F-5F57EDBB12C3}" destId="{C27B4356-596E-4ABC-BF25-22EAFC27AA6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DBF3A5-B878-4807-BDCB-F9CABF822523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7207A4A-B96C-428B-A695-3630655DFC05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 счет иных межбюджетных трансфертов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50C921F-4748-4381-92D9-F54B0BD5C974}" type="parTrans" cxnId="{9E67C85F-8C0B-43C7-B2D9-66BC2C50901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DCE8535-670F-406F-98D5-81AFCEB00D22}" type="sibTrans" cxnId="{9E67C85F-8C0B-43C7-B2D9-66BC2C50901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B8CA5C5-D369-44FE-A582-429019CEEA7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ежемесячное денежное вознаграждение за классное руководство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педработникам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45716 тыс. рублей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387FF96-A375-48D7-9647-7EF85920C4D7}" type="parTrans" cxnId="{B8D85C01-B00D-4AC2-BF35-D770B2B2EDDF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4A07D81E-3790-42C8-BB0B-2601AAAF48C1}" type="sibTrans" cxnId="{B8D85C01-B00D-4AC2-BF35-D770B2B2EDD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D04A56A-46D2-4D04-A59D-6C63C7DBC247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организация бесплатного питания отдельным категориям учащихся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5484 тыс. рублей.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67F03E0-B714-4298-8AFF-8A85C5E848A9}" type="parTrans" cxnId="{0D08775A-9BCD-4528-80FB-262EB6748B90}">
      <dgm:prSet custT="1"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B91EF65-C3FD-4E01-82C6-0C9D4D2E4999}" type="sibTrans" cxnId="{0D08775A-9BCD-4528-80FB-262EB6748B90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6D8E9B61-D50A-4914-97F2-5F259A53E18D}" type="pres">
      <dgm:prSet presAssocID="{45DBF3A5-B878-4807-BDCB-F9CABF82252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E52290-760F-4490-8A3C-9FC4085983D3}" type="pres">
      <dgm:prSet presAssocID="{07207A4A-B96C-428B-A695-3630655DFC05}" presName="root1" presStyleCnt="0"/>
      <dgm:spPr/>
    </dgm:pt>
    <dgm:pt modelId="{0A7A69A3-E8B8-4056-AF51-EC89FB915CFA}" type="pres">
      <dgm:prSet presAssocID="{07207A4A-B96C-428B-A695-3630655DFC05}" presName="LevelOneTextNode" presStyleLbl="node0" presStyleIdx="0" presStyleCnt="1" custScaleX="51316" custScaleY="51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1BDAC1-B890-4686-8216-842CC45D0F0A}" type="pres">
      <dgm:prSet presAssocID="{07207A4A-B96C-428B-A695-3630655DFC05}" presName="level2hierChild" presStyleCnt="0"/>
      <dgm:spPr/>
    </dgm:pt>
    <dgm:pt modelId="{7EB58955-10CE-475E-84D6-43CDC749DA86}" type="pres">
      <dgm:prSet presAssocID="{3387FF96-A375-48D7-9647-7EF85920C4D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5B2F1DC-2DEB-4B17-8F04-5875A8D3672C}" type="pres">
      <dgm:prSet presAssocID="{3387FF96-A375-48D7-9647-7EF85920C4D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82581CE-F759-41AB-921C-CA9C80F2F239}" type="pres">
      <dgm:prSet presAssocID="{5B8CA5C5-D369-44FE-A582-429019CEEA70}" presName="root2" presStyleCnt="0"/>
      <dgm:spPr/>
    </dgm:pt>
    <dgm:pt modelId="{F36417C3-A9AC-442C-BD4F-F1F726244977}" type="pres">
      <dgm:prSet presAssocID="{5B8CA5C5-D369-44FE-A582-429019CEEA70}" presName="LevelTwoTextNode" presStyleLbl="node2" presStyleIdx="0" presStyleCnt="2" custScaleX="66839" custScaleY="103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61ADF5-801F-4A42-A414-D741AAE996B0}" type="pres">
      <dgm:prSet presAssocID="{5B8CA5C5-D369-44FE-A582-429019CEEA70}" presName="level3hierChild" presStyleCnt="0"/>
      <dgm:spPr/>
    </dgm:pt>
    <dgm:pt modelId="{F1F4D399-D25D-452A-815A-5983F2A48ABE}" type="pres">
      <dgm:prSet presAssocID="{C67F03E0-B714-4298-8AFF-8A85C5E848A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7D24D2C-C6E4-4DD7-AD61-9C2ABFBDF44B}" type="pres">
      <dgm:prSet presAssocID="{C67F03E0-B714-4298-8AFF-8A85C5E848A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D6DCD3BC-43CE-45FE-9291-FBF32145B072}" type="pres">
      <dgm:prSet presAssocID="{9D04A56A-46D2-4D04-A59D-6C63C7DBC247}" presName="root2" presStyleCnt="0"/>
      <dgm:spPr/>
    </dgm:pt>
    <dgm:pt modelId="{2D0A490D-99B4-44E8-B1A3-C96578C4F5A1}" type="pres">
      <dgm:prSet presAssocID="{9D04A56A-46D2-4D04-A59D-6C63C7DBC247}" presName="LevelTwoTextNode" presStyleLbl="node2" presStyleIdx="1" presStyleCnt="2" custScaleX="66909" custScaleY="129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006343-FA76-42C0-A55F-E0B4F27BDCA7}" type="pres">
      <dgm:prSet presAssocID="{9D04A56A-46D2-4D04-A59D-6C63C7DBC247}" presName="level3hierChild" presStyleCnt="0"/>
      <dgm:spPr/>
    </dgm:pt>
  </dgm:ptLst>
  <dgm:cxnLst>
    <dgm:cxn modelId="{7F81AD20-44F4-4C08-A547-BC339BF3EE7D}" type="presOf" srcId="{C67F03E0-B714-4298-8AFF-8A85C5E848A9}" destId="{F1F4D399-D25D-452A-815A-5983F2A48ABE}" srcOrd="0" destOrd="0" presId="urn:microsoft.com/office/officeart/2008/layout/HorizontalMultiLevelHierarchy"/>
    <dgm:cxn modelId="{486A67E8-3119-467E-A626-7F507D31B02A}" type="presOf" srcId="{07207A4A-B96C-428B-A695-3630655DFC05}" destId="{0A7A69A3-E8B8-4056-AF51-EC89FB915CFA}" srcOrd="0" destOrd="0" presId="urn:microsoft.com/office/officeart/2008/layout/HorizontalMultiLevelHierarchy"/>
    <dgm:cxn modelId="{9E67C85F-8C0B-43C7-B2D9-66BC2C50901A}" srcId="{45DBF3A5-B878-4807-BDCB-F9CABF822523}" destId="{07207A4A-B96C-428B-A695-3630655DFC05}" srcOrd="0" destOrd="0" parTransId="{850C921F-4748-4381-92D9-F54B0BD5C974}" sibTransId="{BDCE8535-670F-406F-98D5-81AFCEB00D22}"/>
    <dgm:cxn modelId="{8D369D4B-8DBA-4558-B916-C13A3EDC4F00}" type="presOf" srcId="{9D04A56A-46D2-4D04-A59D-6C63C7DBC247}" destId="{2D0A490D-99B4-44E8-B1A3-C96578C4F5A1}" srcOrd="0" destOrd="0" presId="urn:microsoft.com/office/officeart/2008/layout/HorizontalMultiLevelHierarchy"/>
    <dgm:cxn modelId="{09E2CF6F-A229-4E19-B1FB-6A675238F22D}" type="presOf" srcId="{45DBF3A5-B878-4807-BDCB-F9CABF822523}" destId="{6D8E9B61-D50A-4914-97F2-5F259A53E18D}" srcOrd="0" destOrd="0" presId="urn:microsoft.com/office/officeart/2008/layout/HorizontalMultiLevelHierarchy"/>
    <dgm:cxn modelId="{BDC03687-75ED-4CA7-8C20-C31B422A334F}" type="presOf" srcId="{5B8CA5C5-D369-44FE-A582-429019CEEA70}" destId="{F36417C3-A9AC-442C-BD4F-F1F726244977}" srcOrd="0" destOrd="0" presId="urn:microsoft.com/office/officeart/2008/layout/HorizontalMultiLevelHierarchy"/>
    <dgm:cxn modelId="{5B9FF756-1EEC-4D2A-8BE2-7C89CAE80E53}" type="presOf" srcId="{C67F03E0-B714-4298-8AFF-8A85C5E848A9}" destId="{37D24D2C-C6E4-4DD7-AD61-9C2ABFBDF44B}" srcOrd="1" destOrd="0" presId="urn:microsoft.com/office/officeart/2008/layout/HorizontalMultiLevelHierarchy"/>
    <dgm:cxn modelId="{958D346A-7DB0-4B22-873C-8E2F7F6806B5}" type="presOf" srcId="{3387FF96-A375-48D7-9647-7EF85920C4D7}" destId="{7EB58955-10CE-475E-84D6-43CDC749DA86}" srcOrd="0" destOrd="0" presId="urn:microsoft.com/office/officeart/2008/layout/HorizontalMultiLevelHierarchy"/>
    <dgm:cxn modelId="{1DBA1923-B9A0-46A8-BC80-ADA940AD9F40}" type="presOf" srcId="{3387FF96-A375-48D7-9647-7EF85920C4D7}" destId="{F5B2F1DC-2DEB-4B17-8F04-5875A8D3672C}" srcOrd="1" destOrd="0" presId="urn:microsoft.com/office/officeart/2008/layout/HorizontalMultiLevelHierarchy"/>
    <dgm:cxn modelId="{B8D85C01-B00D-4AC2-BF35-D770B2B2EDDF}" srcId="{07207A4A-B96C-428B-A695-3630655DFC05}" destId="{5B8CA5C5-D369-44FE-A582-429019CEEA70}" srcOrd="0" destOrd="0" parTransId="{3387FF96-A375-48D7-9647-7EF85920C4D7}" sibTransId="{4A07D81E-3790-42C8-BB0B-2601AAAF48C1}"/>
    <dgm:cxn modelId="{0D08775A-9BCD-4528-80FB-262EB6748B90}" srcId="{07207A4A-B96C-428B-A695-3630655DFC05}" destId="{9D04A56A-46D2-4D04-A59D-6C63C7DBC247}" srcOrd="1" destOrd="0" parTransId="{C67F03E0-B714-4298-8AFF-8A85C5E848A9}" sibTransId="{EB91EF65-C3FD-4E01-82C6-0C9D4D2E4999}"/>
    <dgm:cxn modelId="{B952AF3F-E991-4C3D-8635-11AE533C420A}" type="presParOf" srcId="{6D8E9B61-D50A-4914-97F2-5F259A53E18D}" destId="{3EE52290-760F-4490-8A3C-9FC4085983D3}" srcOrd="0" destOrd="0" presId="urn:microsoft.com/office/officeart/2008/layout/HorizontalMultiLevelHierarchy"/>
    <dgm:cxn modelId="{D42039CD-F0AF-4E00-A2FA-D9EA3483B460}" type="presParOf" srcId="{3EE52290-760F-4490-8A3C-9FC4085983D3}" destId="{0A7A69A3-E8B8-4056-AF51-EC89FB915CFA}" srcOrd="0" destOrd="0" presId="urn:microsoft.com/office/officeart/2008/layout/HorizontalMultiLevelHierarchy"/>
    <dgm:cxn modelId="{3DB51E18-9855-459F-B926-0A46D7027DC8}" type="presParOf" srcId="{3EE52290-760F-4490-8A3C-9FC4085983D3}" destId="{F11BDAC1-B890-4686-8216-842CC45D0F0A}" srcOrd="1" destOrd="0" presId="urn:microsoft.com/office/officeart/2008/layout/HorizontalMultiLevelHierarchy"/>
    <dgm:cxn modelId="{23402654-C820-42CE-B4CD-5B49E6CB5A3A}" type="presParOf" srcId="{F11BDAC1-B890-4686-8216-842CC45D0F0A}" destId="{7EB58955-10CE-475E-84D6-43CDC749DA86}" srcOrd="0" destOrd="0" presId="urn:microsoft.com/office/officeart/2008/layout/HorizontalMultiLevelHierarchy"/>
    <dgm:cxn modelId="{7509FB21-58D5-4A96-AEF4-BA6AC7D3AC55}" type="presParOf" srcId="{7EB58955-10CE-475E-84D6-43CDC749DA86}" destId="{F5B2F1DC-2DEB-4B17-8F04-5875A8D3672C}" srcOrd="0" destOrd="0" presId="urn:microsoft.com/office/officeart/2008/layout/HorizontalMultiLevelHierarchy"/>
    <dgm:cxn modelId="{E885FDFC-4035-4A54-81E7-A90377DE9B58}" type="presParOf" srcId="{F11BDAC1-B890-4686-8216-842CC45D0F0A}" destId="{E82581CE-F759-41AB-921C-CA9C80F2F239}" srcOrd="1" destOrd="0" presId="urn:microsoft.com/office/officeart/2008/layout/HorizontalMultiLevelHierarchy"/>
    <dgm:cxn modelId="{0BC301E9-206A-4861-A01B-A01958D96F27}" type="presParOf" srcId="{E82581CE-F759-41AB-921C-CA9C80F2F239}" destId="{F36417C3-A9AC-442C-BD4F-F1F726244977}" srcOrd="0" destOrd="0" presId="urn:microsoft.com/office/officeart/2008/layout/HorizontalMultiLevelHierarchy"/>
    <dgm:cxn modelId="{5B96FFD0-807E-42B4-969F-488D5EC64FA5}" type="presParOf" srcId="{E82581CE-F759-41AB-921C-CA9C80F2F239}" destId="{FE61ADF5-801F-4A42-A414-D741AAE996B0}" srcOrd="1" destOrd="0" presId="urn:microsoft.com/office/officeart/2008/layout/HorizontalMultiLevelHierarchy"/>
    <dgm:cxn modelId="{11CB1499-97B8-4BDA-B22A-08DE6376DCD6}" type="presParOf" srcId="{F11BDAC1-B890-4686-8216-842CC45D0F0A}" destId="{F1F4D399-D25D-452A-815A-5983F2A48ABE}" srcOrd="2" destOrd="0" presId="urn:microsoft.com/office/officeart/2008/layout/HorizontalMultiLevelHierarchy"/>
    <dgm:cxn modelId="{D2AD62DA-761D-420D-8103-C4EE2F0FDDBC}" type="presParOf" srcId="{F1F4D399-D25D-452A-815A-5983F2A48ABE}" destId="{37D24D2C-C6E4-4DD7-AD61-9C2ABFBDF44B}" srcOrd="0" destOrd="0" presId="urn:microsoft.com/office/officeart/2008/layout/HorizontalMultiLevelHierarchy"/>
    <dgm:cxn modelId="{DCEE4BFE-3D66-46C5-AA71-1D1A39869C05}" type="presParOf" srcId="{F11BDAC1-B890-4686-8216-842CC45D0F0A}" destId="{D6DCD3BC-43CE-45FE-9291-FBF32145B072}" srcOrd="3" destOrd="0" presId="urn:microsoft.com/office/officeart/2008/layout/HorizontalMultiLevelHierarchy"/>
    <dgm:cxn modelId="{55FE5CA8-DE41-42D1-834E-687A37185BCF}" type="presParOf" srcId="{D6DCD3BC-43CE-45FE-9291-FBF32145B072}" destId="{2D0A490D-99B4-44E8-B1A3-C96578C4F5A1}" srcOrd="0" destOrd="0" presId="urn:microsoft.com/office/officeart/2008/layout/HorizontalMultiLevelHierarchy"/>
    <dgm:cxn modelId="{4E27DB78-F20D-4D1E-9A5B-A888091E440C}" type="presParOf" srcId="{D6DCD3BC-43CE-45FE-9291-FBF32145B072}" destId="{1B006343-FA76-42C0-A55F-E0B4F27BDCA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A55A7-980C-48F5-8265-465AA36238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51B2508-C183-476F-964A-C587B06C324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акцизы по подакцизным товарам (продукции), производимым на территории РФ;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AAF1D0B-7066-49DB-9576-DC89A947220A}" type="parTrans" cxnId="{D87DAB35-3BED-45BB-9336-D81EE5A1E0F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048D339-4D93-4582-85C5-F024CAB86497}" type="sibTrans" cxnId="{D87DAB35-3BED-45BB-9336-D81EE5A1E0F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EA94A72-A943-4205-9B1F-2FCC3AACAF7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доходы от уплаты акцизов на дизельное топливо;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DE7C911-06F0-4C03-A3EF-7A14B7C1E56A}" type="parTrans" cxnId="{87844E7C-C5EB-4827-A830-8125E13D691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F8D36-5255-4877-9C11-70F6F553F395}" type="sibTrans" cxnId="{87844E7C-C5EB-4827-A830-8125E13D691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DF525C3-8213-4AA1-A129-8E552C74130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доходы от уплаты акцизов на моторные масла для дизельных и (или) карбюраторных двигателей;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B9DCE72-BDB9-4380-8A6E-28C5CF859789}" type="parTrans" cxnId="{30B70DC9-454D-4661-AC0C-5A04A63D16F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DA6F1BE-0E63-4C0F-932A-9FEBC56B6A66}" type="sibTrans" cxnId="{30B70DC9-454D-4661-AC0C-5A04A63D16F0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9DFE5DE-8181-4237-B20A-A4FB282065D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доходы от уплаты акцизов на автомобильный бензин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F13D805-8CEC-47A6-97CB-5608C611E54D}" type="parTrans" cxnId="{3469E446-4BBC-4A72-9325-4CFEC2A0C01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95281D8-E655-4857-8A60-408FF7A917C8}" type="sibTrans" cxnId="{3469E446-4BBC-4A72-9325-4CFEC2A0C01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1EFB9F2-D347-4DF9-9B96-DEA1EAE9586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доходы от уплаты акцизов на прямогонный бензин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0F1718F-71BB-4178-8A29-56FC927DA6FF}" type="parTrans" cxnId="{07711118-EA1A-4592-9595-EAFF1C518F2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4F027E7-66E8-46D3-B4EB-0494198BA8E0}" type="sibTrans" cxnId="{07711118-EA1A-4592-9595-EAFF1C518F2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5B091C8-89A5-4B21-B703-D8C141188BDA}" type="pres">
      <dgm:prSet presAssocID="{8CBA55A7-980C-48F5-8265-465AA36238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930820-07DE-4D19-883C-4B109EBCF0C7}" type="pres">
      <dgm:prSet presAssocID="{8CBA55A7-980C-48F5-8265-465AA362385B}" presName="Name1" presStyleCnt="0"/>
      <dgm:spPr/>
    </dgm:pt>
    <dgm:pt modelId="{AA80D6EE-9E23-456F-9D62-2835CABBC56E}" type="pres">
      <dgm:prSet presAssocID="{8CBA55A7-980C-48F5-8265-465AA362385B}" presName="cycle" presStyleCnt="0"/>
      <dgm:spPr/>
    </dgm:pt>
    <dgm:pt modelId="{52C9CDB1-9811-42C7-8ACA-253DF1591D65}" type="pres">
      <dgm:prSet presAssocID="{8CBA55A7-980C-48F5-8265-465AA362385B}" presName="srcNode" presStyleLbl="node1" presStyleIdx="0" presStyleCnt="5"/>
      <dgm:spPr/>
    </dgm:pt>
    <dgm:pt modelId="{9A6198EE-5865-4181-A4EA-4CD53B3B9FD0}" type="pres">
      <dgm:prSet presAssocID="{8CBA55A7-980C-48F5-8265-465AA362385B}" presName="conn" presStyleLbl="parChTrans1D2" presStyleIdx="0" presStyleCnt="1"/>
      <dgm:spPr/>
      <dgm:t>
        <a:bodyPr/>
        <a:lstStyle/>
        <a:p>
          <a:endParaRPr lang="ru-RU"/>
        </a:p>
      </dgm:t>
    </dgm:pt>
    <dgm:pt modelId="{50817BD9-A680-45F9-B03E-1D97DBDB7356}" type="pres">
      <dgm:prSet presAssocID="{8CBA55A7-980C-48F5-8265-465AA362385B}" presName="extraNode" presStyleLbl="node1" presStyleIdx="0" presStyleCnt="5"/>
      <dgm:spPr/>
    </dgm:pt>
    <dgm:pt modelId="{059F0F33-B0E9-4E75-BC1A-8754F15E2DB4}" type="pres">
      <dgm:prSet presAssocID="{8CBA55A7-980C-48F5-8265-465AA362385B}" presName="dstNode" presStyleLbl="node1" presStyleIdx="0" presStyleCnt="5"/>
      <dgm:spPr/>
    </dgm:pt>
    <dgm:pt modelId="{AEB3202A-EA57-4931-962D-8DFE93976297}" type="pres">
      <dgm:prSet presAssocID="{951B2508-C183-476F-964A-C587B06C324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A8ADE-B02D-4DC9-BC43-EBD7C3700A71}" type="pres">
      <dgm:prSet presAssocID="{951B2508-C183-476F-964A-C587B06C3244}" presName="accent_1" presStyleCnt="0"/>
      <dgm:spPr/>
    </dgm:pt>
    <dgm:pt modelId="{2859D229-5A66-442C-BCDB-34A784B7A5DD}" type="pres">
      <dgm:prSet presAssocID="{951B2508-C183-476F-964A-C587B06C3244}" presName="accentRepeatNode" presStyleLbl="solidFgAcc1" presStyleIdx="0" presStyleCnt="5"/>
      <dgm:spPr/>
    </dgm:pt>
    <dgm:pt modelId="{27DEFD5B-F153-45A4-9CA6-122A85958DB5}" type="pres">
      <dgm:prSet presAssocID="{3EA94A72-A943-4205-9B1F-2FCC3AACAF7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5582E-B76C-4C84-BB4B-B9D9F25FADF9}" type="pres">
      <dgm:prSet presAssocID="{3EA94A72-A943-4205-9B1F-2FCC3AACAF73}" presName="accent_2" presStyleCnt="0"/>
      <dgm:spPr/>
    </dgm:pt>
    <dgm:pt modelId="{3333B922-5E15-4804-B50B-A33602E87047}" type="pres">
      <dgm:prSet presAssocID="{3EA94A72-A943-4205-9B1F-2FCC3AACAF73}" presName="accentRepeatNode" presStyleLbl="solidFgAcc1" presStyleIdx="1" presStyleCnt="5"/>
      <dgm:spPr/>
    </dgm:pt>
    <dgm:pt modelId="{D42362D0-E525-4375-9316-48C381871E0F}" type="pres">
      <dgm:prSet presAssocID="{EDF525C3-8213-4AA1-A129-8E552C74130C}" presName="text_3" presStyleLbl="node1" presStyleIdx="2" presStyleCnt="5" custScaleY="141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0526E-C25F-4BBA-B8B6-D34963C30DCC}" type="pres">
      <dgm:prSet presAssocID="{EDF525C3-8213-4AA1-A129-8E552C74130C}" presName="accent_3" presStyleCnt="0"/>
      <dgm:spPr/>
    </dgm:pt>
    <dgm:pt modelId="{A37A4FBE-51DE-44F2-A7D5-50082ECF2CCB}" type="pres">
      <dgm:prSet presAssocID="{EDF525C3-8213-4AA1-A129-8E552C74130C}" presName="accentRepeatNode" presStyleLbl="solidFgAcc1" presStyleIdx="2" presStyleCnt="5"/>
      <dgm:spPr/>
    </dgm:pt>
    <dgm:pt modelId="{86DD92B3-F69D-43C3-A2A6-95094A336CA1}" type="pres">
      <dgm:prSet presAssocID="{D9DFE5DE-8181-4237-B20A-A4FB282065D5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EC98E-7443-4D61-9915-3AA42743DB31}" type="pres">
      <dgm:prSet presAssocID="{D9DFE5DE-8181-4237-B20A-A4FB282065D5}" presName="accent_4" presStyleCnt="0"/>
      <dgm:spPr/>
    </dgm:pt>
    <dgm:pt modelId="{719C5A23-08DB-4F8D-83DC-66AAC86A9AAF}" type="pres">
      <dgm:prSet presAssocID="{D9DFE5DE-8181-4237-B20A-A4FB282065D5}" presName="accentRepeatNode" presStyleLbl="solidFgAcc1" presStyleIdx="3" presStyleCnt="5"/>
      <dgm:spPr/>
    </dgm:pt>
    <dgm:pt modelId="{CB53EAE1-266A-4139-8641-164A75425773}" type="pres">
      <dgm:prSet presAssocID="{61EFB9F2-D347-4DF9-9B96-DEA1EAE9586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10A64-D573-46A9-BD37-0C56D06A1445}" type="pres">
      <dgm:prSet presAssocID="{61EFB9F2-D347-4DF9-9B96-DEA1EAE9586E}" presName="accent_5" presStyleCnt="0"/>
      <dgm:spPr/>
    </dgm:pt>
    <dgm:pt modelId="{ECDC2C89-6573-4735-A917-0E8493FDFD4C}" type="pres">
      <dgm:prSet presAssocID="{61EFB9F2-D347-4DF9-9B96-DEA1EAE9586E}" presName="accentRepeatNode" presStyleLbl="solidFgAcc1" presStyleIdx="4" presStyleCnt="5"/>
      <dgm:spPr/>
    </dgm:pt>
  </dgm:ptLst>
  <dgm:cxnLst>
    <dgm:cxn modelId="{1B6B7AF7-EB4C-4086-9A1E-15290D794C3C}" type="presOf" srcId="{951B2508-C183-476F-964A-C587B06C3244}" destId="{AEB3202A-EA57-4931-962D-8DFE93976297}" srcOrd="0" destOrd="0" presId="urn:microsoft.com/office/officeart/2008/layout/VerticalCurvedList"/>
    <dgm:cxn modelId="{3469E446-4BBC-4A72-9325-4CFEC2A0C014}" srcId="{8CBA55A7-980C-48F5-8265-465AA362385B}" destId="{D9DFE5DE-8181-4237-B20A-A4FB282065D5}" srcOrd="3" destOrd="0" parTransId="{BF13D805-8CEC-47A6-97CB-5608C611E54D}" sibTransId="{795281D8-E655-4857-8A60-408FF7A917C8}"/>
    <dgm:cxn modelId="{30B70DC9-454D-4661-AC0C-5A04A63D16F0}" srcId="{8CBA55A7-980C-48F5-8265-465AA362385B}" destId="{EDF525C3-8213-4AA1-A129-8E552C74130C}" srcOrd="2" destOrd="0" parTransId="{DB9DCE72-BDB9-4380-8A6E-28C5CF859789}" sibTransId="{9DA6F1BE-0E63-4C0F-932A-9FEBC56B6A66}"/>
    <dgm:cxn modelId="{C0F9098B-E32A-4DEF-95BC-22A6515A2062}" type="presOf" srcId="{D9DFE5DE-8181-4237-B20A-A4FB282065D5}" destId="{86DD92B3-F69D-43C3-A2A6-95094A336CA1}" srcOrd="0" destOrd="0" presId="urn:microsoft.com/office/officeart/2008/layout/VerticalCurvedList"/>
    <dgm:cxn modelId="{D177F441-8A1A-4427-97FB-2E3D14D458B6}" type="presOf" srcId="{3EA94A72-A943-4205-9B1F-2FCC3AACAF73}" destId="{27DEFD5B-F153-45A4-9CA6-122A85958DB5}" srcOrd="0" destOrd="0" presId="urn:microsoft.com/office/officeart/2008/layout/VerticalCurvedList"/>
    <dgm:cxn modelId="{87844E7C-C5EB-4827-A830-8125E13D6918}" srcId="{8CBA55A7-980C-48F5-8265-465AA362385B}" destId="{3EA94A72-A943-4205-9B1F-2FCC3AACAF73}" srcOrd="1" destOrd="0" parTransId="{DDE7C911-06F0-4C03-A3EF-7A14B7C1E56A}" sibTransId="{3B1F8D36-5255-4877-9C11-70F6F553F395}"/>
    <dgm:cxn modelId="{D87DAB35-3BED-45BB-9336-D81EE5A1E0FC}" srcId="{8CBA55A7-980C-48F5-8265-465AA362385B}" destId="{951B2508-C183-476F-964A-C587B06C3244}" srcOrd="0" destOrd="0" parTransId="{7AAF1D0B-7066-49DB-9576-DC89A947220A}" sibTransId="{2048D339-4D93-4582-85C5-F024CAB86497}"/>
    <dgm:cxn modelId="{D6A92645-4AFC-4DC6-AB3D-BA922B35F0EF}" type="presOf" srcId="{61EFB9F2-D347-4DF9-9B96-DEA1EAE9586E}" destId="{CB53EAE1-266A-4139-8641-164A75425773}" srcOrd="0" destOrd="0" presId="urn:microsoft.com/office/officeart/2008/layout/VerticalCurvedList"/>
    <dgm:cxn modelId="{A4880D8C-FDDE-4B04-B51D-83F40219E85C}" type="presOf" srcId="{2048D339-4D93-4582-85C5-F024CAB86497}" destId="{9A6198EE-5865-4181-A4EA-4CD53B3B9FD0}" srcOrd="0" destOrd="0" presId="urn:microsoft.com/office/officeart/2008/layout/VerticalCurvedList"/>
    <dgm:cxn modelId="{60B2F5C2-2EB7-4F31-8564-2B6A20B503B9}" type="presOf" srcId="{EDF525C3-8213-4AA1-A129-8E552C74130C}" destId="{D42362D0-E525-4375-9316-48C381871E0F}" srcOrd="0" destOrd="0" presId="urn:microsoft.com/office/officeart/2008/layout/VerticalCurvedList"/>
    <dgm:cxn modelId="{175B0D0A-B957-4E28-B5AE-F853E39258B7}" type="presOf" srcId="{8CBA55A7-980C-48F5-8265-465AA362385B}" destId="{E5B091C8-89A5-4B21-B703-D8C141188BDA}" srcOrd="0" destOrd="0" presId="urn:microsoft.com/office/officeart/2008/layout/VerticalCurvedList"/>
    <dgm:cxn modelId="{07711118-EA1A-4592-9595-EAFF1C518F26}" srcId="{8CBA55A7-980C-48F5-8265-465AA362385B}" destId="{61EFB9F2-D347-4DF9-9B96-DEA1EAE9586E}" srcOrd="4" destOrd="0" parTransId="{60F1718F-71BB-4178-8A29-56FC927DA6FF}" sibTransId="{54F027E7-66E8-46D3-B4EB-0494198BA8E0}"/>
    <dgm:cxn modelId="{1F6BF0FA-CF96-4319-A867-20A9AC55EC35}" type="presParOf" srcId="{E5B091C8-89A5-4B21-B703-D8C141188BDA}" destId="{65930820-07DE-4D19-883C-4B109EBCF0C7}" srcOrd="0" destOrd="0" presId="urn:microsoft.com/office/officeart/2008/layout/VerticalCurvedList"/>
    <dgm:cxn modelId="{8323D3C0-FEC5-4389-9F4C-6CD96AE9B01B}" type="presParOf" srcId="{65930820-07DE-4D19-883C-4B109EBCF0C7}" destId="{AA80D6EE-9E23-456F-9D62-2835CABBC56E}" srcOrd="0" destOrd="0" presId="urn:microsoft.com/office/officeart/2008/layout/VerticalCurvedList"/>
    <dgm:cxn modelId="{A0301B63-2D9F-4AE7-AAAA-A97BA06841AD}" type="presParOf" srcId="{AA80D6EE-9E23-456F-9D62-2835CABBC56E}" destId="{52C9CDB1-9811-42C7-8ACA-253DF1591D65}" srcOrd="0" destOrd="0" presId="urn:microsoft.com/office/officeart/2008/layout/VerticalCurvedList"/>
    <dgm:cxn modelId="{8CF6F060-524C-44D7-AF61-D5D90CA865A0}" type="presParOf" srcId="{AA80D6EE-9E23-456F-9D62-2835CABBC56E}" destId="{9A6198EE-5865-4181-A4EA-4CD53B3B9FD0}" srcOrd="1" destOrd="0" presId="urn:microsoft.com/office/officeart/2008/layout/VerticalCurvedList"/>
    <dgm:cxn modelId="{1ED913E7-F771-44C3-9EDA-3BFAD6B8C4D8}" type="presParOf" srcId="{AA80D6EE-9E23-456F-9D62-2835CABBC56E}" destId="{50817BD9-A680-45F9-B03E-1D97DBDB7356}" srcOrd="2" destOrd="0" presId="urn:microsoft.com/office/officeart/2008/layout/VerticalCurvedList"/>
    <dgm:cxn modelId="{1D1E08EF-8BF4-4057-A1D3-FF119376E7A7}" type="presParOf" srcId="{AA80D6EE-9E23-456F-9D62-2835CABBC56E}" destId="{059F0F33-B0E9-4E75-BC1A-8754F15E2DB4}" srcOrd="3" destOrd="0" presId="urn:microsoft.com/office/officeart/2008/layout/VerticalCurvedList"/>
    <dgm:cxn modelId="{E8305DE3-AFC3-43FF-839C-8B775BE313DB}" type="presParOf" srcId="{65930820-07DE-4D19-883C-4B109EBCF0C7}" destId="{AEB3202A-EA57-4931-962D-8DFE93976297}" srcOrd="1" destOrd="0" presId="urn:microsoft.com/office/officeart/2008/layout/VerticalCurvedList"/>
    <dgm:cxn modelId="{E824A3A9-F3BC-49D0-A53F-BB8D522B784D}" type="presParOf" srcId="{65930820-07DE-4D19-883C-4B109EBCF0C7}" destId="{38EA8ADE-B02D-4DC9-BC43-EBD7C3700A71}" srcOrd="2" destOrd="0" presId="urn:microsoft.com/office/officeart/2008/layout/VerticalCurvedList"/>
    <dgm:cxn modelId="{90DB6226-9FED-4765-83D1-D6398E2042C4}" type="presParOf" srcId="{38EA8ADE-B02D-4DC9-BC43-EBD7C3700A71}" destId="{2859D229-5A66-442C-BCDB-34A784B7A5DD}" srcOrd="0" destOrd="0" presId="urn:microsoft.com/office/officeart/2008/layout/VerticalCurvedList"/>
    <dgm:cxn modelId="{288BEBBD-4A0D-4988-AE80-EC58D8522B93}" type="presParOf" srcId="{65930820-07DE-4D19-883C-4B109EBCF0C7}" destId="{27DEFD5B-F153-45A4-9CA6-122A85958DB5}" srcOrd="3" destOrd="0" presId="urn:microsoft.com/office/officeart/2008/layout/VerticalCurvedList"/>
    <dgm:cxn modelId="{C290C049-D32B-4E9B-A31D-52AFEB59F82B}" type="presParOf" srcId="{65930820-07DE-4D19-883C-4B109EBCF0C7}" destId="{8115582E-B76C-4C84-BB4B-B9D9F25FADF9}" srcOrd="4" destOrd="0" presId="urn:microsoft.com/office/officeart/2008/layout/VerticalCurvedList"/>
    <dgm:cxn modelId="{4FA55837-24A9-4879-BFBC-728BDEBEEC98}" type="presParOf" srcId="{8115582E-B76C-4C84-BB4B-B9D9F25FADF9}" destId="{3333B922-5E15-4804-B50B-A33602E87047}" srcOrd="0" destOrd="0" presId="urn:microsoft.com/office/officeart/2008/layout/VerticalCurvedList"/>
    <dgm:cxn modelId="{F0B92AD3-0BC4-42E5-8EF2-F420DCDEB920}" type="presParOf" srcId="{65930820-07DE-4D19-883C-4B109EBCF0C7}" destId="{D42362D0-E525-4375-9316-48C381871E0F}" srcOrd="5" destOrd="0" presId="urn:microsoft.com/office/officeart/2008/layout/VerticalCurvedList"/>
    <dgm:cxn modelId="{F45B0B18-0531-4B8A-98B3-4E2D0F25A163}" type="presParOf" srcId="{65930820-07DE-4D19-883C-4B109EBCF0C7}" destId="{B5E0526E-C25F-4BBA-B8B6-D34963C30DCC}" srcOrd="6" destOrd="0" presId="urn:microsoft.com/office/officeart/2008/layout/VerticalCurvedList"/>
    <dgm:cxn modelId="{42F78AF9-7CBE-4C62-86ED-1F751DABB89A}" type="presParOf" srcId="{B5E0526E-C25F-4BBA-B8B6-D34963C30DCC}" destId="{A37A4FBE-51DE-44F2-A7D5-50082ECF2CCB}" srcOrd="0" destOrd="0" presId="urn:microsoft.com/office/officeart/2008/layout/VerticalCurvedList"/>
    <dgm:cxn modelId="{FB83B7D9-9335-4206-8991-05974BBBBBEA}" type="presParOf" srcId="{65930820-07DE-4D19-883C-4B109EBCF0C7}" destId="{86DD92B3-F69D-43C3-A2A6-95094A336CA1}" srcOrd="7" destOrd="0" presId="urn:microsoft.com/office/officeart/2008/layout/VerticalCurvedList"/>
    <dgm:cxn modelId="{10386D77-E900-4D5C-8C91-4BA0D1887334}" type="presParOf" srcId="{65930820-07DE-4D19-883C-4B109EBCF0C7}" destId="{C0CEC98E-7443-4D61-9915-3AA42743DB31}" srcOrd="8" destOrd="0" presId="urn:microsoft.com/office/officeart/2008/layout/VerticalCurvedList"/>
    <dgm:cxn modelId="{004C945E-F11C-44BC-949E-8C36FA4EBCE9}" type="presParOf" srcId="{C0CEC98E-7443-4D61-9915-3AA42743DB31}" destId="{719C5A23-08DB-4F8D-83DC-66AAC86A9AAF}" srcOrd="0" destOrd="0" presId="urn:microsoft.com/office/officeart/2008/layout/VerticalCurvedList"/>
    <dgm:cxn modelId="{0823FB2C-5544-4DED-AB19-C3A0EA559559}" type="presParOf" srcId="{65930820-07DE-4D19-883C-4B109EBCF0C7}" destId="{CB53EAE1-266A-4139-8641-164A75425773}" srcOrd="9" destOrd="0" presId="urn:microsoft.com/office/officeart/2008/layout/VerticalCurvedList"/>
    <dgm:cxn modelId="{5A4B7F14-82F8-4EB5-A545-D5415AE434B4}" type="presParOf" srcId="{65930820-07DE-4D19-883C-4B109EBCF0C7}" destId="{5AC10A64-D573-46A9-BD37-0C56D06A1445}" srcOrd="10" destOrd="0" presId="urn:microsoft.com/office/officeart/2008/layout/VerticalCurvedList"/>
    <dgm:cxn modelId="{CADBA04C-D65A-4192-AE3E-2214CD763BB2}" type="presParOf" srcId="{5AC10A64-D573-46A9-BD37-0C56D06A1445}" destId="{ECDC2C89-6573-4735-A917-0E8493FDFD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48A56C-B2D0-4963-B640-AFC7E680AB7D}" type="doc">
      <dgm:prSet loTypeId="urn:microsoft.com/office/officeart/2005/8/layout/hList3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84B07DB0-ECE4-4E8A-9F66-530827253F71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Виды предпринимательской деятельности: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EEF1E9F-2EA4-4EBF-A8CB-A8A0060E61CC}" type="parTrans" cxnId="{6FD77397-D909-42B5-A6A9-083E14F5980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A2BA0D0-E901-44BF-80C7-45A0463F2E49}" type="sibTrans" cxnId="{6FD77397-D909-42B5-A6A9-083E14F5980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29206DF-8B98-4763-8D9C-9534586408CD}">
      <dgm:prSet phldrT="[Текст]"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Оказание бытовых услуг и ветеринарных услуг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EEDB43C-DD87-4012-B99B-02E85DED60CA}" type="parTrans" cxnId="{43C2DE72-880F-4AE3-96A8-5FB3A25CD9E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BC93AFB-0B8B-4B51-A76F-7C34B873AC33}" type="sibTrans" cxnId="{43C2DE72-880F-4AE3-96A8-5FB3A25CD9E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876552F-71B0-4B44-8450-CD85B435395C}">
      <dgm:prSet phldrT="[Текст]"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Ремонт, техническое обслуживание и мойка автотранспортных средств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055E07C-B796-4C98-9555-48CB6A9E4227}" type="parTrans" cxnId="{8772D409-D58B-4C93-9952-ADE376F3B4F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E9FFE48-5599-44A4-8B78-C1ACFA0BB6A2}" type="sibTrans" cxnId="{8772D409-D58B-4C93-9952-ADE376F3B4F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3CDAE62-7E0A-4D7E-A980-5A8BDCF344BA}">
      <dgm:prSet phldrT="[Текст]"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Перевозка грузов и пассажиров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C88CF09-7DFD-4A22-86F5-6265059BFC85}" type="parTrans" cxnId="{F6E848C1-1A24-4719-BFD5-EB15AE1D332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F7A4A68-3873-402F-9BEA-9863C07C9F91}" type="sibTrans" cxnId="{F6E848C1-1A24-4719-BFD5-EB15AE1D332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39E6EDD-72CE-4CE6-9379-153E05CFF833}">
      <dgm:prSet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Розничная торговля и общественное питание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446A2A6-FC94-41E8-A340-AA1FA5F34DD4}" type="parTrans" cxnId="{B668F578-BA40-4A22-82AB-5ABD7E597B8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B0D50A6-F120-463B-A43D-40391B098F20}" type="sibTrans" cxnId="{B668F578-BA40-4A22-82AB-5ABD7E597B8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08CCEAB-6928-4F5B-B316-B768FE45AFFB}">
      <dgm:prSet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Ремонт жилья и построек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43011D8-8DF9-4093-9FD1-58DD78EFCB92}" type="parTrans" cxnId="{4B64B658-3516-4C46-AE8F-2A4392D209C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C43A141-CFA2-4544-95A8-3796C0085CB2}" type="sibTrans" cxnId="{4B64B658-3516-4C46-AE8F-2A4392D209C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E7348472-C0B7-4401-9447-B4F635805826}">
      <dgm:prSet custT="1"/>
      <dgm:spPr/>
      <dgm:t>
        <a:bodyPr/>
        <a:lstStyle/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Сдача в аренду помещений и земельных участков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36C65B-22E7-4496-B4DD-567E273BDFA4}" type="parTrans" cxnId="{5B1BEBAE-64F0-419A-90B5-A9BADD7E8ED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6FAFCDA-B67B-4C08-B58E-F3EEEE6D5CFE}" type="sibTrans" cxnId="{5B1BEBAE-64F0-419A-90B5-A9BADD7E8ED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D0E5AC9-F97D-44CF-ACF2-B6C59F419A8D}" type="pres">
      <dgm:prSet presAssocID="{1C48A56C-B2D0-4963-B640-AFC7E680AB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CB4FED-25C5-458D-84F4-DD13E2598285}" type="pres">
      <dgm:prSet presAssocID="{84B07DB0-ECE4-4E8A-9F66-530827253F71}" presName="roof" presStyleLbl="dkBgShp" presStyleIdx="0" presStyleCnt="2"/>
      <dgm:spPr/>
      <dgm:t>
        <a:bodyPr/>
        <a:lstStyle/>
        <a:p>
          <a:endParaRPr lang="ru-RU"/>
        </a:p>
      </dgm:t>
    </dgm:pt>
    <dgm:pt modelId="{1967D54A-2B68-46B5-98CD-AAB74FCF3BDC}" type="pres">
      <dgm:prSet presAssocID="{84B07DB0-ECE4-4E8A-9F66-530827253F71}" presName="pillars" presStyleCnt="0"/>
      <dgm:spPr/>
    </dgm:pt>
    <dgm:pt modelId="{D49DB1A6-24B1-4439-9432-52BB37064B83}" type="pres">
      <dgm:prSet presAssocID="{84B07DB0-ECE4-4E8A-9F66-530827253F71}" presName="pillar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AF5F2-D26F-4B79-A636-06CF1208C2CB}" type="pres">
      <dgm:prSet presAssocID="{D876552F-71B0-4B44-8450-CD85B435395C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48239-ED21-422F-A28E-9DC39EB1105B}" type="pres">
      <dgm:prSet presAssocID="{E39E6EDD-72CE-4CE6-9379-153E05CFF833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94CB6-49D4-4F84-9381-9BAC78C57204}" type="pres">
      <dgm:prSet presAssocID="{408CCEAB-6928-4F5B-B316-B768FE45AFFB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F407D-8842-4824-AAB4-EF115EBFDC4C}" type="pres">
      <dgm:prSet presAssocID="{E7348472-C0B7-4401-9447-B4F635805826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6E602-7EB1-49FA-A2D0-C2DA0AF72AF2}" type="pres">
      <dgm:prSet presAssocID="{F3CDAE62-7E0A-4D7E-A980-5A8BDCF344BA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97D7E-2DE8-43DE-B0DC-A6FC1D154844}" type="pres">
      <dgm:prSet presAssocID="{84B07DB0-ECE4-4E8A-9F66-530827253F71}" presName="base" presStyleLbl="dkBgShp" presStyleIdx="1" presStyleCnt="2"/>
      <dgm:spPr/>
    </dgm:pt>
  </dgm:ptLst>
  <dgm:cxnLst>
    <dgm:cxn modelId="{09B8A8BE-8C93-48E4-B21F-2483E9B28B17}" type="presOf" srcId="{408CCEAB-6928-4F5B-B316-B768FE45AFFB}" destId="{B8B94CB6-49D4-4F84-9381-9BAC78C57204}" srcOrd="0" destOrd="0" presId="urn:microsoft.com/office/officeart/2005/8/layout/hList3"/>
    <dgm:cxn modelId="{6CE92E9E-7306-490D-A530-30B29D0B502A}" type="presOf" srcId="{D876552F-71B0-4B44-8450-CD85B435395C}" destId="{A29AF5F2-D26F-4B79-A636-06CF1208C2CB}" srcOrd="0" destOrd="0" presId="urn:microsoft.com/office/officeart/2005/8/layout/hList3"/>
    <dgm:cxn modelId="{B668F578-BA40-4A22-82AB-5ABD7E597B81}" srcId="{84B07DB0-ECE4-4E8A-9F66-530827253F71}" destId="{E39E6EDD-72CE-4CE6-9379-153E05CFF833}" srcOrd="2" destOrd="0" parTransId="{3446A2A6-FC94-41E8-A340-AA1FA5F34DD4}" sibTransId="{FB0D50A6-F120-463B-A43D-40391B098F20}"/>
    <dgm:cxn modelId="{4DB1374C-AA25-4559-AD50-ED85EC6011AF}" type="presOf" srcId="{F3CDAE62-7E0A-4D7E-A980-5A8BDCF344BA}" destId="{C646E602-7EB1-49FA-A2D0-C2DA0AF72AF2}" srcOrd="0" destOrd="0" presId="urn:microsoft.com/office/officeart/2005/8/layout/hList3"/>
    <dgm:cxn modelId="{66BFDF7F-CF23-4F8F-BD27-88A6A62ED46D}" type="presOf" srcId="{329206DF-8B98-4763-8D9C-9534586408CD}" destId="{D49DB1A6-24B1-4439-9432-52BB37064B83}" srcOrd="0" destOrd="0" presId="urn:microsoft.com/office/officeart/2005/8/layout/hList3"/>
    <dgm:cxn modelId="{6FD77397-D909-42B5-A6A9-083E14F59806}" srcId="{1C48A56C-B2D0-4963-B640-AFC7E680AB7D}" destId="{84B07DB0-ECE4-4E8A-9F66-530827253F71}" srcOrd="0" destOrd="0" parTransId="{2EEF1E9F-2EA4-4EBF-A8CB-A8A0060E61CC}" sibTransId="{4A2BA0D0-E901-44BF-80C7-45A0463F2E49}"/>
    <dgm:cxn modelId="{3F7866AA-32FF-4877-A6F3-7C51FFA1C40E}" type="presOf" srcId="{E39E6EDD-72CE-4CE6-9379-153E05CFF833}" destId="{39848239-ED21-422F-A28E-9DC39EB1105B}" srcOrd="0" destOrd="0" presId="urn:microsoft.com/office/officeart/2005/8/layout/hList3"/>
    <dgm:cxn modelId="{5B1BEBAE-64F0-419A-90B5-A9BADD7E8EDB}" srcId="{84B07DB0-ECE4-4E8A-9F66-530827253F71}" destId="{E7348472-C0B7-4401-9447-B4F635805826}" srcOrd="4" destOrd="0" parTransId="{3936C65B-22E7-4496-B4DD-567E273BDFA4}" sibTransId="{C6FAFCDA-B67B-4C08-B58E-F3EEEE6D5CFE}"/>
    <dgm:cxn modelId="{6C6C4400-1027-4FA9-B7A2-664504610295}" type="presOf" srcId="{1C48A56C-B2D0-4963-B640-AFC7E680AB7D}" destId="{3D0E5AC9-F97D-44CF-ACF2-B6C59F419A8D}" srcOrd="0" destOrd="0" presId="urn:microsoft.com/office/officeart/2005/8/layout/hList3"/>
    <dgm:cxn modelId="{8772D409-D58B-4C93-9952-ADE376F3B4FA}" srcId="{84B07DB0-ECE4-4E8A-9F66-530827253F71}" destId="{D876552F-71B0-4B44-8450-CD85B435395C}" srcOrd="1" destOrd="0" parTransId="{B055E07C-B796-4C98-9555-48CB6A9E4227}" sibTransId="{0E9FFE48-5599-44A4-8B78-C1ACFA0BB6A2}"/>
    <dgm:cxn modelId="{C1C95F40-8231-44DB-8B1B-D566507D4B68}" type="presOf" srcId="{E7348472-C0B7-4401-9447-B4F635805826}" destId="{41EF407D-8842-4824-AAB4-EF115EBFDC4C}" srcOrd="0" destOrd="0" presId="urn:microsoft.com/office/officeart/2005/8/layout/hList3"/>
    <dgm:cxn modelId="{43C2DE72-880F-4AE3-96A8-5FB3A25CD9EE}" srcId="{84B07DB0-ECE4-4E8A-9F66-530827253F71}" destId="{329206DF-8B98-4763-8D9C-9534586408CD}" srcOrd="0" destOrd="0" parTransId="{9EEDB43C-DD87-4012-B99B-02E85DED60CA}" sibTransId="{ABC93AFB-0B8B-4B51-A76F-7C34B873AC33}"/>
    <dgm:cxn modelId="{4B64B658-3516-4C46-AE8F-2A4392D209C4}" srcId="{84B07DB0-ECE4-4E8A-9F66-530827253F71}" destId="{408CCEAB-6928-4F5B-B316-B768FE45AFFB}" srcOrd="3" destOrd="0" parTransId="{A43011D8-8DF9-4093-9FD1-58DD78EFCB92}" sibTransId="{9C43A141-CFA2-4544-95A8-3796C0085CB2}"/>
    <dgm:cxn modelId="{C9464079-D7F9-4B53-80DC-DF86E5CACF32}" type="presOf" srcId="{84B07DB0-ECE4-4E8A-9F66-530827253F71}" destId="{E8CB4FED-25C5-458D-84F4-DD13E2598285}" srcOrd="0" destOrd="0" presId="urn:microsoft.com/office/officeart/2005/8/layout/hList3"/>
    <dgm:cxn modelId="{F6E848C1-1A24-4719-BFD5-EB15AE1D3325}" srcId="{84B07DB0-ECE4-4E8A-9F66-530827253F71}" destId="{F3CDAE62-7E0A-4D7E-A980-5A8BDCF344BA}" srcOrd="5" destOrd="0" parTransId="{1C88CF09-7DFD-4A22-86F5-6265059BFC85}" sibTransId="{9F7A4A68-3873-402F-9BEA-9863C07C9F91}"/>
    <dgm:cxn modelId="{0FEC2949-51D1-491A-90B9-8559BC399ED3}" type="presParOf" srcId="{3D0E5AC9-F97D-44CF-ACF2-B6C59F419A8D}" destId="{E8CB4FED-25C5-458D-84F4-DD13E2598285}" srcOrd="0" destOrd="0" presId="urn:microsoft.com/office/officeart/2005/8/layout/hList3"/>
    <dgm:cxn modelId="{69DBB26C-6ABD-4941-A047-B0CCD933088C}" type="presParOf" srcId="{3D0E5AC9-F97D-44CF-ACF2-B6C59F419A8D}" destId="{1967D54A-2B68-46B5-98CD-AAB74FCF3BDC}" srcOrd="1" destOrd="0" presId="urn:microsoft.com/office/officeart/2005/8/layout/hList3"/>
    <dgm:cxn modelId="{ADBF9ED6-F7A5-4096-BCAA-30C7470A9948}" type="presParOf" srcId="{1967D54A-2B68-46B5-98CD-AAB74FCF3BDC}" destId="{D49DB1A6-24B1-4439-9432-52BB37064B83}" srcOrd="0" destOrd="0" presId="urn:microsoft.com/office/officeart/2005/8/layout/hList3"/>
    <dgm:cxn modelId="{E9FDD0B6-24B2-4DEE-B06D-04E524E2F646}" type="presParOf" srcId="{1967D54A-2B68-46B5-98CD-AAB74FCF3BDC}" destId="{A29AF5F2-D26F-4B79-A636-06CF1208C2CB}" srcOrd="1" destOrd="0" presId="urn:microsoft.com/office/officeart/2005/8/layout/hList3"/>
    <dgm:cxn modelId="{34E8FFEB-D495-4E31-A989-0337FF239B30}" type="presParOf" srcId="{1967D54A-2B68-46B5-98CD-AAB74FCF3BDC}" destId="{39848239-ED21-422F-A28E-9DC39EB1105B}" srcOrd="2" destOrd="0" presId="urn:microsoft.com/office/officeart/2005/8/layout/hList3"/>
    <dgm:cxn modelId="{09DE59F9-09B8-4B15-B0BC-AEDEA2D9E11E}" type="presParOf" srcId="{1967D54A-2B68-46B5-98CD-AAB74FCF3BDC}" destId="{B8B94CB6-49D4-4F84-9381-9BAC78C57204}" srcOrd="3" destOrd="0" presId="urn:microsoft.com/office/officeart/2005/8/layout/hList3"/>
    <dgm:cxn modelId="{B3C1C105-A023-4960-9626-696494090FE1}" type="presParOf" srcId="{1967D54A-2B68-46B5-98CD-AAB74FCF3BDC}" destId="{41EF407D-8842-4824-AAB4-EF115EBFDC4C}" srcOrd="4" destOrd="0" presId="urn:microsoft.com/office/officeart/2005/8/layout/hList3"/>
    <dgm:cxn modelId="{18EA5A6D-F909-4739-BD9C-DA2B401FFB87}" type="presParOf" srcId="{1967D54A-2B68-46B5-98CD-AAB74FCF3BDC}" destId="{C646E602-7EB1-49FA-A2D0-C2DA0AF72AF2}" srcOrd="5" destOrd="0" presId="urn:microsoft.com/office/officeart/2005/8/layout/hList3"/>
    <dgm:cxn modelId="{EDCF6135-FFCC-425A-8A98-FF7D7F3C2184}" type="presParOf" srcId="{3D0E5AC9-F97D-44CF-ACF2-B6C59F419A8D}" destId="{0CA97D7E-2DE8-43DE-B0DC-A6FC1D15484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CF974-1B0C-4473-9E8C-07FE2538A08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440779-3866-4FC4-9A6F-2C31B9B6BD98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Формирование объема и структуры расходов бюджета кожууна на 2023 год и на плановый период 2024 и 2025 годов осуществлялось исходя из следующих основных приоритетных направлений: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E5B8CD-4F7E-4D14-B8BE-263D24A900CE}" type="parTrans" cxnId="{CBA4094A-5DA3-4517-8587-346C4E5CCCA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771FC6-FA01-44CA-A2E4-DE1BD43D38D4}" type="sibTrans" cxnId="{CBA4094A-5DA3-4517-8587-346C4E5CCCA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646140F-485B-4407-840F-64E9091CD83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    выполнение «майских» Указов Президента Российской Федерации;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0AF74E3-8D46-4A0D-8FCC-7D50749980C0}" type="parTrans" cxnId="{C26769A5-C05A-48AC-9890-D4A11EF090DE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21C4DC6-F134-4EBC-87A7-1EDDA8224AE5}" type="sibTrans" cxnId="{C26769A5-C05A-48AC-9890-D4A11EF090D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E68175B-3D8F-4111-881B-A05A0C215D9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          выполнение всех социальных обязательств перед гражданами;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C3AD50E-7959-42A4-98C3-D1089528AEB6}" type="parTrans" cxnId="{48A8B911-1D4F-4893-B59F-9CEE45FDD7AA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D6246C9-D167-4A6F-9493-ECB981090BA3}" type="sibTrans" cxnId="{48A8B911-1D4F-4893-B59F-9CEE45FDD7A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B147659-F398-464A-A9E7-9AE361AC1FD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сокращение дефицита бюджета;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D2B486D-FE38-4918-863C-DB133F89B8F0}" type="parTrans" cxnId="{67BA914D-3793-4E21-9D32-F7F9539B5B7C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F119036-4DCA-4F69-8093-F5256E18C8A9}" type="sibTrans" cxnId="{67BA914D-3793-4E21-9D32-F7F9539B5B7C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7F657F4-FE44-4CD7-AEB6-7AA08145A12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снижение долговой нагрузки бюджета;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AFE7829-CF2C-4773-B72E-EF372628542F}" type="parTrans" cxnId="{66005057-8D8F-43D5-B128-E358338F0EA3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EBC9F7B-FFC5-429C-A19D-64A1DFCD1B6D}" type="sibTrans" cxnId="{66005057-8D8F-43D5-B128-E358338F0EA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3433BB8-CF2F-4083-9846-751CC268F06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          выполнение поручений Главы Республики Тыва и реализация губернаторских проектов.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2144576-4C83-49B3-B07C-053364B63131}" type="parTrans" cxnId="{4F9293A5-33AA-4179-A22B-319A6EF65671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CE9FA07-12C6-474B-9530-0BC8A9A5AB5C}" type="sibTrans" cxnId="{4F9293A5-33AA-4179-A22B-319A6EF6567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BA57DDA-8D6E-452B-81BB-BFAFD3222ABB}" type="pres">
      <dgm:prSet presAssocID="{D44CF974-1B0C-4473-9E8C-07FE2538A08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0E3BE3-5108-4899-A0BB-17257E90FC27}" type="pres">
      <dgm:prSet presAssocID="{D0440779-3866-4FC4-9A6F-2C31B9B6BD98}" presName="root1" presStyleCnt="0"/>
      <dgm:spPr/>
    </dgm:pt>
    <dgm:pt modelId="{1C7DDDB9-92FF-45BA-9D6F-7E58720147D8}" type="pres">
      <dgm:prSet presAssocID="{D0440779-3866-4FC4-9A6F-2C31B9B6BD98}" presName="LevelOneTextNode" presStyleLbl="node0" presStyleIdx="0" presStyleCnt="1" custScaleX="315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731F5A-9CE4-429C-82E9-84A830C854B3}" type="pres">
      <dgm:prSet presAssocID="{D0440779-3866-4FC4-9A6F-2C31B9B6BD98}" presName="level2hierChild" presStyleCnt="0"/>
      <dgm:spPr/>
    </dgm:pt>
    <dgm:pt modelId="{F8E2596A-B2A8-4192-810C-68BD6D51E9F6}" type="pres">
      <dgm:prSet presAssocID="{F2144576-4C83-49B3-B07C-053364B63131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C6BED618-F0FE-470E-9AD2-6F5B4335477C}" type="pres">
      <dgm:prSet presAssocID="{F2144576-4C83-49B3-B07C-053364B6313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9CDCDA38-78B3-434B-A59A-4F29AD95B99D}" type="pres">
      <dgm:prSet presAssocID="{93433BB8-CF2F-4083-9846-751CC268F065}" presName="root2" presStyleCnt="0"/>
      <dgm:spPr/>
    </dgm:pt>
    <dgm:pt modelId="{340A6F59-6209-455C-B6A0-87DA2244A76E}" type="pres">
      <dgm:prSet presAssocID="{93433BB8-CF2F-4083-9846-751CC268F065}" presName="LevelTwoTextNode" presStyleLbl="node2" presStyleIdx="0" presStyleCnt="5" custScaleX="1948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5B73B7-5DA9-43DD-ABE7-B0311EFBB2C5}" type="pres">
      <dgm:prSet presAssocID="{93433BB8-CF2F-4083-9846-751CC268F065}" presName="level3hierChild" presStyleCnt="0"/>
      <dgm:spPr/>
    </dgm:pt>
    <dgm:pt modelId="{10B555B4-8435-4D33-A077-6E76A4D44F41}" type="pres">
      <dgm:prSet presAssocID="{4AFE7829-CF2C-4773-B72E-EF372628542F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059ADE2F-0EEC-4F0D-9132-E15F877B15FC}" type="pres">
      <dgm:prSet presAssocID="{4AFE7829-CF2C-4773-B72E-EF372628542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D657EAE-6073-43C0-943E-78DEB8021E95}" type="pres">
      <dgm:prSet presAssocID="{A7F657F4-FE44-4CD7-AEB6-7AA08145A12C}" presName="root2" presStyleCnt="0"/>
      <dgm:spPr/>
    </dgm:pt>
    <dgm:pt modelId="{C2EE9C6D-EDE9-4E06-AFEC-42FD6D5CC68B}" type="pres">
      <dgm:prSet presAssocID="{A7F657F4-FE44-4CD7-AEB6-7AA08145A12C}" presName="LevelTwoTextNode" presStyleLbl="node2" presStyleIdx="1" presStyleCnt="5" custScaleX="197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DB68DB-267F-4A68-A761-E83C6E7BC004}" type="pres">
      <dgm:prSet presAssocID="{A7F657F4-FE44-4CD7-AEB6-7AA08145A12C}" presName="level3hierChild" presStyleCnt="0"/>
      <dgm:spPr/>
    </dgm:pt>
    <dgm:pt modelId="{A5C9A01F-D0A7-40E1-BF6C-B6F28C646C53}" type="pres">
      <dgm:prSet presAssocID="{6D2B486D-FE38-4918-863C-DB133F89B8F0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586E36C9-E063-48B9-90EA-B518C38CA970}" type="pres">
      <dgm:prSet presAssocID="{6D2B486D-FE38-4918-863C-DB133F89B8F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440424C5-57B3-4051-A9C4-B5FB75F1C4A9}" type="pres">
      <dgm:prSet presAssocID="{AB147659-F398-464A-A9E7-9AE361AC1FD0}" presName="root2" presStyleCnt="0"/>
      <dgm:spPr/>
    </dgm:pt>
    <dgm:pt modelId="{FA4CB024-8642-42CF-8C6D-2F4CAF437A34}" type="pres">
      <dgm:prSet presAssocID="{AB147659-F398-464A-A9E7-9AE361AC1FD0}" presName="LevelTwoTextNode" presStyleLbl="node2" presStyleIdx="2" presStyleCnt="5" custScaleX="197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4A9408-2415-49EE-9554-0730F3D837DB}" type="pres">
      <dgm:prSet presAssocID="{AB147659-F398-464A-A9E7-9AE361AC1FD0}" presName="level3hierChild" presStyleCnt="0"/>
      <dgm:spPr/>
    </dgm:pt>
    <dgm:pt modelId="{0932AB58-FF34-4A78-8D3E-10134C6698C6}" type="pres">
      <dgm:prSet presAssocID="{40AF74E3-8D46-4A0D-8FCC-7D50749980C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0FAC01F2-095B-4BA7-BAEF-1584D404CFE1}" type="pres">
      <dgm:prSet presAssocID="{40AF74E3-8D46-4A0D-8FCC-7D50749980C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6EFD401-E2EC-4D5C-B716-DB90C0C8F837}" type="pres">
      <dgm:prSet presAssocID="{A646140F-485B-4407-840F-64E9091CD830}" presName="root2" presStyleCnt="0"/>
      <dgm:spPr/>
    </dgm:pt>
    <dgm:pt modelId="{A77E3292-0537-470D-BD4D-5C5298342701}" type="pres">
      <dgm:prSet presAssocID="{A646140F-485B-4407-840F-64E9091CD830}" presName="LevelTwoTextNode" presStyleLbl="node2" presStyleIdx="3" presStyleCnt="5" custScaleX="197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40D159-EED8-401D-948F-9967C7254C2D}" type="pres">
      <dgm:prSet presAssocID="{A646140F-485B-4407-840F-64E9091CD830}" presName="level3hierChild" presStyleCnt="0"/>
      <dgm:spPr/>
    </dgm:pt>
    <dgm:pt modelId="{6BE58FF9-ABE0-4803-ABAD-8602BCF16419}" type="pres">
      <dgm:prSet presAssocID="{CC3AD50E-7959-42A4-98C3-D1089528AEB6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51B224A3-3894-492D-BF57-BE61A9E7A742}" type="pres">
      <dgm:prSet presAssocID="{CC3AD50E-7959-42A4-98C3-D1089528AEB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F2A0DF76-9284-404F-B4CE-EFC060F931DC}" type="pres">
      <dgm:prSet presAssocID="{4E68175B-3D8F-4111-881B-A05A0C215D9C}" presName="root2" presStyleCnt="0"/>
      <dgm:spPr/>
    </dgm:pt>
    <dgm:pt modelId="{EDBBA8D4-55A6-410B-AEFD-7921A17CE386}" type="pres">
      <dgm:prSet presAssocID="{4E68175B-3D8F-4111-881B-A05A0C215D9C}" presName="LevelTwoTextNode" presStyleLbl="node2" presStyleIdx="4" presStyleCnt="5" custScaleX="1972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184F6E-FDBB-4F9E-9973-F202E16D8FE9}" type="pres">
      <dgm:prSet presAssocID="{4E68175B-3D8F-4111-881B-A05A0C215D9C}" presName="level3hierChild" presStyleCnt="0"/>
      <dgm:spPr/>
    </dgm:pt>
  </dgm:ptLst>
  <dgm:cxnLst>
    <dgm:cxn modelId="{3624AE64-DD1D-4BBF-AA2D-FCEF04171967}" type="presOf" srcId="{6D2B486D-FE38-4918-863C-DB133F89B8F0}" destId="{586E36C9-E063-48B9-90EA-B518C38CA970}" srcOrd="1" destOrd="0" presId="urn:microsoft.com/office/officeart/2008/layout/HorizontalMultiLevelHierarchy"/>
    <dgm:cxn modelId="{154D5264-D089-4F21-AE73-789C37E17D60}" type="presOf" srcId="{93433BB8-CF2F-4083-9846-751CC268F065}" destId="{340A6F59-6209-455C-B6A0-87DA2244A76E}" srcOrd="0" destOrd="0" presId="urn:microsoft.com/office/officeart/2008/layout/HorizontalMultiLevelHierarchy"/>
    <dgm:cxn modelId="{2A23EB0D-9730-4F35-81B3-CEB689B90943}" type="presOf" srcId="{AB147659-F398-464A-A9E7-9AE361AC1FD0}" destId="{FA4CB024-8642-42CF-8C6D-2F4CAF437A34}" srcOrd="0" destOrd="0" presId="urn:microsoft.com/office/officeart/2008/layout/HorizontalMultiLevelHierarchy"/>
    <dgm:cxn modelId="{57FEDEC7-DB88-430F-9C6F-AC745DB21BB9}" type="presOf" srcId="{D0440779-3866-4FC4-9A6F-2C31B9B6BD98}" destId="{1C7DDDB9-92FF-45BA-9D6F-7E58720147D8}" srcOrd="0" destOrd="0" presId="urn:microsoft.com/office/officeart/2008/layout/HorizontalMultiLevelHierarchy"/>
    <dgm:cxn modelId="{992C0905-C0BB-4881-B786-84231D79F06E}" type="presOf" srcId="{A646140F-485B-4407-840F-64E9091CD830}" destId="{A77E3292-0537-470D-BD4D-5C5298342701}" srcOrd="0" destOrd="0" presId="urn:microsoft.com/office/officeart/2008/layout/HorizontalMultiLevelHierarchy"/>
    <dgm:cxn modelId="{D1A9F416-8759-4AE1-9825-226E07984290}" type="presOf" srcId="{D44CF974-1B0C-4473-9E8C-07FE2538A087}" destId="{FBA57DDA-8D6E-452B-81BB-BFAFD3222ABB}" srcOrd="0" destOrd="0" presId="urn:microsoft.com/office/officeart/2008/layout/HorizontalMultiLevelHierarchy"/>
    <dgm:cxn modelId="{66005057-8D8F-43D5-B128-E358338F0EA3}" srcId="{D0440779-3866-4FC4-9A6F-2C31B9B6BD98}" destId="{A7F657F4-FE44-4CD7-AEB6-7AA08145A12C}" srcOrd="1" destOrd="0" parTransId="{4AFE7829-CF2C-4773-B72E-EF372628542F}" sibTransId="{1EBC9F7B-FFC5-429C-A19D-64A1DFCD1B6D}"/>
    <dgm:cxn modelId="{6B479DA2-A37C-4324-ADCE-E3849AE1EC6D}" type="presOf" srcId="{4AFE7829-CF2C-4773-B72E-EF372628542F}" destId="{059ADE2F-0EEC-4F0D-9132-E15F877B15FC}" srcOrd="1" destOrd="0" presId="urn:microsoft.com/office/officeart/2008/layout/HorizontalMultiLevelHierarchy"/>
    <dgm:cxn modelId="{40538B4D-50E0-4920-AB65-B8972F7D0C6B}" type="presOf" srcId="{4AFE7829-CF2C-4773-B72E-EF372628542F}" destId="{10B555B4-8435-4D33-A077-6E76A4D44F41}" srcOrd="0" destOrd="0" presId="urn:microsoft.com/office/officeart/2008/layout/HorizontalMultiLevelHierarchy"/>
    <dgm:cxn modelId="{2A59DC5E-9CD0-4F9D-BF4E-48804B5B0A67}" type="presOf" srcId="{F2144576-4C83-49B3-B07C-053364B63131}" destId="{F8E2596A-B2A8-4192-810C-68BD6D51E9F6}" srcOrd="0" destOrd="0" presId="urn:microsoft.com/office/officeart/2008/layout/HorizontalMultiLevelHierarchy"/>
    <dgm:cxn modelId="{C2601E95-5E6F-4F94-9682-F2B878DA7B67}" type="presOf" srcId="{CC3AD50E-7959-42A4-98C3-D1089528AEB6}" destId="{51B224A3-3894-492D-BF57-BE61A9E7A742}" srcOrd="1" destOrd="0" presId="urn:microsoft.com/office/officeart/2008/layout/HorizontalMultiLevelHierarchy"/>
    <dgm:cxn modelId="{445AA177-56A3-4C70-ADB1-78D6E9E7F608}" type="presOf" srcId="{A7F657F4-FE44-4CD7-AEB6-7AA08145A12C}" destId="{C2EE9C6D-EDE9-4E06-AFEC-42FD6D5CC68B}" srcOrd="0" destOrd="0" presId="urn:microsoft.com/office/officeart/2008/layout/HorizontalMultiLevelHierarchy"/>
    <dgm:cxn modelId="{5478DBBD-6B79-40A4-8789-072C23C93BE2}" type="presOf" srcId="{40AF74E3-8D46-4A0D-8FCC-7D50749980C0}" destId="{0FAC01F2-095B-4BA7-BAEF-1584D404CFE1}" srcOrd="1" destOrd="0" presId="urn:microsoft.com/office/officeart/2008/layout/HorizontalMultiLevelHierarchy"/>
    <dgm:cxn modelId="{084B9C39-3745-4DA9-8ADF-5F5842BC7A92}" type="presOf" srcId="{6D2B486D-FE38-4918-863C-DB133F89B8F0}" destId="{A5C9A01F-D0A7-40E1-BF6C-B6F28C646C53}" srcOrd="0" destOrd="0" presId="urn:microsoft.com/office/officeart/2008/layout/HorizontalMultiLevelHierarchy"/>
    <dgm:cxn modelId="{67BA914D-3793-4E21-9D32-F7F9539B5B7C}" srcId="{D0440779-3866-4FC4-9A6F-2C31B9B6BD98}" destId="{AB147659-F398-464A-A9E7-9AE361AC1FD0}" srcOrd="2" destOrd="0" parTransId="{6D2B486D-FE38-4918-863C-DB133F89B8F0}" sibTransId="{FF119036-4DCA-4F69-8093-F5256E18C8A9}"/>
    <dgm:cxn modelId="{CBA4094A-5DA3-4517-8587-346C4E5CCCAF}" srcId="{D44CF974-1B0C-4473-9E8C-07FE2538A087}" destId="{D0440779-3866-4FC4-9A6F-2C31B9B6BD98}" srcOrd="0" destOrd="0" parTransId="{D1E5B8CD-4F7E-4D14-B8BE-263D24A900CE}" sibTransId="{7D771FC6-FA01-44CA-A2E4-DE1BD43D38D4}"/>
    <dgm:cxn modelId="{4F9293A5-33AA-4179-A22B-319A6EF65671}" srcId="{D0440779-3866-4FC4-9A6F-2C31B9B6BD98}" destId="{93433BB8-CF2F-4083-9846-751CC268F065}" srcOrd="0" destOrd="0" parTransId="{F2144576-4C83-49B3-B07C-053364B63131}" sibTransId="{BCE9FA07-12C6-474B-9530-0BC8A9A5AB5C}"/>
    <dgm:cxn modelId="{7035F42E-C366-4F4A-BFB3-23131AB6426C}" type="presOf" srcId="{F2144576-4C83-49B3-B07C-053364B63131}" destId="{C6BED618-F0FE-470E-9AD2-6F5B4335477C}" srcOrd="1" destOrd="0" presId="urn:microsoft.com/office/officeart/2008/layout/HorizontalMultiLevelHierarchy"/>
    <dgm:cxn modelId="{C26769A5-C05A-48AC-9890-D4A11EF090DE}" srcId="{D0440779-3866-4FC4-9A6F-2C31B9B6BD98}" destId="{A646140F-485B-4407-840F-64E9091CD830}" srcOrd="3" destOrd="0" parTransId="{40AF74E3-8D46-4A0D-8FCC-7D50749980C0}" sibTransId="{A21C4DC6-F134-4EBC-87A7-1EDDA8224AE5}"/>
    <dgm:cxn modelId="{48A8B911-1D4F-4893-B59F-9CEE45FDD7AA}" srcId="{D0440779-3866-4FC4-9A6F-2C31B9B6BD98}" destId="{4E68175B-3D8F-4111-881B-A05A0C215D9C}" srcOrd="4" destOrd="0" parTransId="{CC3AD50E-7959-42A4-98C3-D1089528AEB6}" sibTransId="{6D6246C9-D167-4A6F-9493-ECB981090BA3}"/>
    <dgm:cxn modelId="{0BADCED3-3F7E-4D3F-8D1A-E699BB40D695}" type="presOf" srcId="{40AF74E3-8D46-4A0D-8FCC-7D50749980C0}" destId="{0932AB58-FF34-4A78-8D3E-10134C6698C6}" srcOrd="0" destOrd="0" presId="urn:microsoft.com/office/officeart/2008/layout/HorizontalMultiLevelHierarchy"/>
    <dgm:cxn modelId="{808411B5-8703-4114-9A57-69E66BC45CEF}" type="presOf" srcId="{4E68175B-3D8F-4111-881B-A05A0C215D9C}" destId="{EDBBA8D4-55A6-410B-AEFD-7921A17CE386}" srcOrd="0" destOrd="0" presId="urn:microsoft.com/office/officeart/2008/layout/HorizontalMultiLevelHierarchy"/>
    <dgm:cxn modelId="{1232E3A3-44E6-4B3E-ACC0-72E76B27090F}" type="presOf" srcId="{CC3AD50E-7959-42A4-98C3-D1089528AEB6}" destId="{6BE58FF9-ABE0-4803-ABAD-8602BCF16419}" srcOrd="0" destOrd="0" presId="urn:microsoft.com/office/officeart/2008/layout/HorizontalMultiLevelHierarchy"/>
    <dgm:cxn modelId="{0AF2ABBB-3982-432A-89F2-82EABFD27AFF}" type="presParOf" srcId="{FBA57DDA-8D6E-452B-81BB-BFAFD3222ABB}" destId="{D20E3BE3-5108-4899-A0BB-17257E90FC27}" srcOrd="0" destOrd="0" presId="urn:microsoft.com/office/officeart/2008/layout/HorizontalMultiLevelHierarchy"/>
    <dgm:cxn modelId="{AF9A66EB-56BF-4E1F-97E6-095FA0F938E2}" type="presParOf" srcId="{D20E3BE3-5108-4899-A0BB-17257E90FC27}" destId="{1C7DDDB9-92FF-45BA-9D6F-7E58720147D8}" srcOrd="0" destOrd="0" presId="urn:microsoft.com/office/officeart/2008/layout/HorizontalMultiLevelHierarchy"/>
    <dgm:cxn modelId="{58B3C199-0CF3-4CEF-A7D6-AEFD26CDAD67}" type="presParOf" srcId="{D20E3BE3-5108-4899-A0BB-17257E90FC27}" destId="{33731F5A-9CE4-429C-82E9-84A830C854B3}" srcOrd="1" destOrd="0" presId="urn:microsoft.com/office/officeart/2008/layout/HorizontalMultiLevelHierarchy"/>
    <dgm:cxn modelId="{8A1CE8E8-E836-414B-ACBC-D81644EF22E3}" type="presParOf" srcId="{33731F5A-9CE4-429C-82E9-84A830C854B3}" destId="{F8E2596A-B2A8-4192-810C-68BD6D51E9F6}" srcOrd="0" destOrd="0" presId="urn:microsoft.com/office/officeart/2008/layout/HorizontalMultiLevelHierarchy"/>
    <dgm:cxn modelId="{B6C01192-5B5B-4306-85C5-DFE7DA29D076}" type="presParOf" srcId="{F8E2596A-B2A8-4192-810C-68BD6D51E9F6}" destId="{C6BED618-F0FE-470E-9AD2-6F5B4335477C}" srcOrd="0" destOrd="0" presId="urn:microsoft.com/office/officeart/2008/layout/HorizontalMultiLevelHierarchy"/>
    <dgm:cxn modelId="{BF56C7E6-CA40-415C-AFF0-24E496CC378B}" type="presParOf" srcId="{33731F5A-9CE4-429C-82E9-84A830C854B3}" destId="{9CDCDA38-78B3-434B-A59A-4F29AD95B99D}" srcOrd="1" destOrd="0" presId="urn:microsoft.com/office/officeart/2008/layout/HorizontalMultiLevelHierarchy"/>
    <dgm:cxn modelId="{CF0499FB-B53B-4085-B4BE-F612F08847D8}" type="presParOf" srcId="{9CDCDA38-78B3-434B-A59A-4F29AD95B99D}" destId="{340A6F59-6209-455C-B6A0-87DA2244A76E}" srcOrd="0" destOrd="0" presId="urn:microsoft.com/office/officeart/2008/layout/HorizontalMultiLevelHierarchy"/>
    <dgm:cxn modelId="{7A50BB74-2C13-4FB0-A17C-883BADA2B8C4}" type="presParOf" srcId="{9CDCDA38-78B3-434B-A59A-4F29AD95B99D}" destId="{8C5B73B7-5DA9-43DD-ABE7-B0311EFBB2C5}" srcOrd="1" destOrd="0" presId="urn:microsoft.com/office/officeart/2008/layout/HorizontalMultiLevelHierarchy"/>
    <dgm:cxn modelId="{DFBDFBCB-0DC8-460B-AB01-3CCC26DA4E35}" type="presParOf" srcId="{33731F5A-9CE4-429C-82E9-84A830C854B3}" destId="{10B555B4-8435-4D33-A077-6E76A4D44F41}" srcOrd="2" destOrd="0" presId="urn:microsoft.com/office/officeart/2008/layout/HorizontalMultiLevelHierarchy"/>
    <dgm:cxn modelId="{3D3B5BB5-04BC-4CC8-BC5C-C3549987A786}" type="presParOf" srcId="{10B555B4-8435-4D33-A077-6E76A4D44F41}" destId="{059ADE2F-0EEC-4F0D-9132-E15F877B15FC}" srcOrd="0" destOrd="0" presId="urn:microsoft.com/office/officeart/2008/layout/HorizontalMultiLevelHierarchy"/>
    <dgm:cxn modelId="{57DA7841-257A-47EA-A874-A4059BED4B1E}" type="presParOf" srcId="{33731F5A-9CE4-429C-82E9-84A830C854B3}" destId="{AD657EAE-6073-43C0-943E-78DEB8021E95}" srcOrd="3" destOrd="0" presId="urn:microsoft.com/office/officeart/2008/layout/HorizontalMultiLevelHierarchy"/>
    <dgm:cxn modelId="{5F988096-8BC0-440B-9E30-FB4A6598B268}" type="presParOf" srcId="{AD657EAE-6073-43C0-943E-78DEB8021E95}" destId="{C2EE9C6D-EDE9-4E06-AFEC-42FD6D5CC68B}" srcOrd="0" destOrd="0" presId="urn:microsoft.com/office/officeart/2008/layout/HorizontalMultiLevelHierarchy"/>
    <dgm:cxn modelId="{5836AFAD-41A7-4670-BFE0-5B6DB08A238E}" type="presParOf" srcId="{AD657EAE-6073-43C0-943E-78DEB8021E95}" destId="{D2DB68DB-267F-4A68-A761-E83C6E7BC004}" srcOrd="1" destOrd="0" presId="urn:microsoft.com/office/officeart/2008/layout/HorizontalMultiLevelHierarchy"/>
    <dgm:cxn modelId="{58951790-A1EF-4EB8-87C7-7FE5FEA7ADE8}" type="presParOf" srcId="{33731F5A-9CE4-429C-82E9-84A830C854B3}" destId="{A5C9A01F-D0A7-40E1-BF6C-B6F28C646C53}" srcOrd="4" destOrd="0" presId="urn:microsoft.com/office/officeart/2008/layout/HorizontalMultiLevelHierarchy"/>
    <dgm:cxn modelId="{4D1CEE2B-B814-480D-9441-D81CA8DE6A48}" type="presParOf" srcId="{A5C9A01F-D0A7-40E1-BF6C-B6F28C646C53}" destId="{586E36C9-E063-48B9-90EA-B518C38CA970}" srcOrd="0" destOrd="0" presId="urn:microsoft.com/office/officeart/2008/layout/HorizontalMultiLevelHierarchy"/>
    <dgm:cxn modelId="{BCBC5384-FCFA-4119-BEB0-9A6A327021EE}" type="presParOf" srcId="{33731F5A-9CE4-429C-82E9-84A830C854B3}" destId="{440424C5-57B3-4051-A9C4-B5FB75F1C4A9}" srcOrd="5" destOrd="0" presId="urn:microsoft.com/office/officeart/2008/layout/HorizontalMultiLevelHierarchy"/>
    <dgm:cxn modelId="{0F34683F-34B5-4CAB-9496-A064F7A3C61D}" type="presParOf" srcId="{440424C5-57B3-4051-A9C4-B5FB75F1C4A9}" destId="{FA4CB024-8642-42CF-8C6D-2F4CAF437A34}" srcOrd="0" destOrd="0" presId="urn:microsoft.com/office/officeart/2008/layout/HorizontalMultiLevelHierarchy"/>
    <dgm:cxn modelId="{BC130DBF-37A2-4E6A-950E-63EE61E39B4A}" type="presParOf" srcId="{440424C5-57B3-4051-A9C4-B5FB75F1C4A9}" destId="{984A9408-2415-49EE-9554-0730F3D837DB}" srcOrd="1" destOrd="0" presId="urn:microsoft.com/office/officeart/2008/layout/HorizontalMultiLevelHierarchy"/>
    <dgm:cxn modelId="{91F8443C-699B-43A7-8322-CD5965E0DE62}" type="presParOf" srcId="{33731F5A-9CE4-429C-82E9-84A830C854B3}" destId="{0932AB58-FF34-4A78-8D3E-10134C6698C6}" srcOrd="6" destOrd="0" presId="urn:microsoft.com/office/officeart/2008/layout/HorizontalMultiLevelHierarchy"/>
    <dgm:cxn modelId="{3909EB91-2D01-483E-974C-9C337429A547}" type="presParOf" srcId="{0932AB58-FF34-4A78-8D3E-10134C6698C6}" destId="{0FAC01F2-095B-4BA7-BAEF-1584D404CFE1}" srcOrd="0" destOrd="0" presId="urn:microsoft.com/office/officeart/2008/layout/HorizontalMultiLevelHierarchy"/>
    <dgm:cxn modelId="{FF2B06DE-EF80-426D-AF4D-B30D007CCF74}" type="presParOf" srcId="{33731F5A-9CE4-429C-82E9-84A830C854B3}" destId="{D6EFD401-E2EC-4D5C-B716-DB90C0C8F837}" srcOrd="7" destOrd="0" presId="urn:microsoft.com/office/officeart/2008/layout/HorizontalMultiLevelHierarchy"/>
    <dgm:cxn modelId="{8C9D7174-9A62-42C3-8197-3FAEBE1A858D}" type="presParOf" srcId="{D6EFD401-E2EC-4D5C-B716-DB90C0C8F837}" destId="{A77E3292-0537-470D-BD4D-5C5298342701}" srcOrd="0" destOrd="0" presId="urn:microsoft.com/office/officeart/2008/layout/HorizontalMultiLevelHierarchy"/>
    <dgm:cxn modelId="{DB4DC889-4950-48AF-889C-E8E29E2C4B9D}" type="presParOf" srcId="{D6EFD401-E2EC-4D5C-B716-DB90C0C8F837}" destId="{DD40D159-EED8-401D-948F-9967C7254C2D}" srcOrd="1" destOrd="0" presId="urn:microsoft.com/office/officeart/2008/layout/HorizontalMultiLevelHierarchy"/>
    <dgm:cxn modelId="{1B7A8FB6-F863-485C-BD8D-D4427E439663}" type="presParOf" srcId="{33731F5A-9CE4-429C-82E9-84A830C854B3}" destId="{6BE58FF9-ABE0-4803-ABAD-8602BCF16419}" srcOrd="8" destOrd="0" presId="urn:microsoft.com/office/officeart/2008/layout/HorizontalMultiLevelHierarchy"/>
    <dgm:cxn modelId="{B21F5878-578F-4A5F-983F-3AAABB53A3B4}" type="presParOf" srcId="{6BE58FF9-ABE0-4803-ABAD-8602BCF16419}" destId="{51B224A3-3894-492D-BF57-BE61A9E7A742}" srcOrd="0" destOrd="0" presId="urn:microsoft.com/office/officeart/2008/layout/HorizontalMultiLevelHierarchy"/>
    <dgm:cxn modelId="{A7E6F00D-F232-469D-A0F2-59C1A9302A57}" type="presParOf" srcId="{33731F5A-9CE4-429C-82E9-84A830C854B3}" destId="{F2A0DF76-9284-404F-B4CE-EFC060F931DC}" srcOrd="9" destOrd="0" presId="urn:microsoft.com/office/officeart/2008/layout/HorizontalMultiLevelHierarchy"/>
    <dgm:cxn modelId="{B033BFFE-7FC6-4517-97EF-829E67B3D7D5}" type="presParOf" srcId="{F2A0DF76-9284-404F-B4CE-EFC060F931DC}" destId="{EDBBA8D4-55A6-410B-AEFD-7921A17CE386}" srcOrd="0" destOrd="0" presId="urn:microsoft.com/office/officeart/2008/layout/HorizontalMultiLevelHierarchy"/>
    <dgm:cxn modelId="{F368A53D-E8FF-4595-A60F-3E693A833A86}" type="presParOf" srcId="{F2A0DF76-9284-404F-B4CE-EFC060F931DC}" destId="{E8184F6E-FDBB-4F9E-9973-F202E16D8FE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AA5708-3134-42E9-97BC-581F8506ECF6}" type="doc">
      <dgm:prSet loTypeId="urn:microsoft.com/office/officeart/2005/8/layout/radial6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6A8BE53-FABB-46B8-95B8-EC5E5BDDE3E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 расходам относятся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B03665C-23A4-41F5-AFDD-7418C181A4F3}" type="parTrans" cxnId="{2B171174-0A54-4FB5-AE58-1E88E12610C3}">
      <dgm:prSet/>
      <dgm:spPr/>
      <dgm:t>
        <a:bodyPr/>
        <a:lstStyle/>
        <a:p>
          <a:endParaRPr lang="ru-RU"/>
        </a:p>
      </dgm:t>
    </dgm:pt>
    <dgm:pt modelId="{F791AC55-6C5C-4E3E-8526-F95474D61E1F}" type="sibTrans" cxnId="{2B171174-0A54-4FB5-AE58-1E88E12610C3}">
      <dgm:prSet/>
      <dgm:spPr/>
      <dgm:t>
        <a:bodyPr/>
        <a:lstStyle/>
        <a:p>
          <a:endParaRPr lang="ru-RU"/>
        </a:p>
      </dgm:t>
    </dgm:pt>
    <dgm:pt modelId="{55A7F8A3-1FD4-4D78-8DBC-926AA179AB4D}">
      <dgm:prSet phldrT="[Текст]" custT="1"/>
      <dgm:spPr/>
      <dgm:t>
        <a:bodyPr/>
        <a:lstStyle/>
        <a:p>
          <a:pPr algn="ctr"/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реализацию муниципальной программы «Обеспечение общественного порядка и противодействие преступности» в сумме 600 тыс. рублей</a:t>
          </a:r>
          <a:endParaRPr lang="ru-RU" sz="900" b="1" dirty="0">
            <a:latin typeface="Times New Roman" pitchFamily="18" charset="0"/>
            <a:cs typeface="Times New Roman" pitchFamily="18" charset="0"/>
          </a:endParaRPr>
        </a:p>
      </dgm:t>
    </dgm:pt>
    <dgm:pt modelId="{441C246A-A1FA-43CB-A043-B95EEBAA0097}" type="parTrans" cxnId="{2F5C2ED3-07A3-4711-8CB2-B5FAE65D5015}">
      <dgm:prSet/>
      <dgm:spPr/>
      <dgm:t>
        <a:bodyPr/>
        <a:lstStyle/>
        <a:p>
          <a:endParaRPr lang="ru-RU"/>
        </a:p>
      </dgm:t>
    </dgm:pt>
    <dgm:pt modelId="{D70BE134-4731-4077-AF74-A330A3F75E38}" type="sibTrans" cxnId="{2F5C2ED3-07A3-4711-8CB2-B5FAE65D5015}">
      <dgm:prSet/>
      <dgm:spPr/>
      <dgm:t>
        <a:bodyPr/>
        <a:lstStyle/>
        <a:p>
          <a:endParaRPr lang="ru-RU"/>
        </a:p>
      </dgm:t>
    </dgm:pt>
    <dgm:pt modelId="{5416726F-6E17-4893-974D-448BD03D598B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оказание услуг по транспортировке тел умерших 200 тыс. рублей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7FB70244-4551-436B-95C5-DDED4BDA30CC}" type="parTrans" cxnId="{055DE328-E958-4305-948A-93B55CFC17D1}">
      <dgm:prSet/>
      <dgm:spPr/>
      <dgm:t>
        <a:bodyPr/>
        <a:lstStyle/>
        <a:p>
          <a:endParaRPr lang="ru-RU"/>
        </a:p>
      </dgm:t>
    </dgm:pt>
    <dgm:pt modelId="{1B1A1DC5-36C0-4548-A6ED-285E09F66968}" type="sibTrans" cxnId="{055DE328-E958-4305-948A-93B55CFC17D1}">
      <dgm:prSet/>
      <dgm:spPr/>
      <dgm:t>
        <a:bodyPr/>
        <a:lstStyle/>
        <a:p>
          <a:endParaRPr lang="ru-RU"/>
        </a:p>
      </dgm:t>
    </dgm:pt>
    <dgm:pt modelId="{B4A3AB5F-F08A-4AB5-8266-44EBB17823D8}">
      <dgm:prSet phldrT="[Текст]"/>
      <dgm:spPr/>
      <dgm:t>
        <a:bodyPr/>
        <a:lstStyle/>
        <a:p>
          <a:endParaRPr lang="ru-RU" dirty="0"/>
        </a:p>
      </dgm:t>
    </dgm:pt>
    <dgm:pt modelId="{3E3E988B-7BBB-41DA-8F3F-1037E9D808F4}" type="parTrans" cxnId="{C38E5E1F-DB1A-48D8-ACAB-516B01ED3DA9}">
      <dgm:prSet/>
      <dgm:spPr/>
      <dgm:t>
        <a:bodyPr/>
        <a:lstStyle/>
        <a:p>
          <a:endParaRPr lang="ru-RU"/>
        </a:p>
      </dgm:t>
    </dgm:pt>
    <dgm:pt modelId="{C0D36FBA-EDB1-473A-BA13-FF874DFECA41}" type="sibTrans" cxnId="{C38E5E1F-DB1A-48D8-ACAB-516B01ED3DA9}">
      <dgm:prSet/>
      <dgm:spPr/>
      <dgm:t>
        <a:bodyPr/>
        <a:lstStyle/>
        <a:p>
          <a:endParaRPr lang="ru-RU"/>
        </a:p>
      </dgm:t>
    </dgm:pt>
    <dgm:pt modelId="{01A5BB1C-E39B-498B-AABB-100BB05EC939}">
      <dgm:prSet/>
      <dgm:spPr/>
      <dgm:t>
        <a:bodyPr/>
        <a:lstStyle/>
        <a:p>
          <a:endParaRPr lang="ru-RU"/>
        </a:p>
      </dgm:t>
    </dgm:pt>
    <dgm:pt modelId="{118887C8-A0ED-48F4-A44F-12DEA9752FB4}" type="parTrans" cxnId="{BA367510-48A9-4E23-B909-A88888015CA4}">
      <dgm:prSet/>
      <dgm:spPr/>
      <dgm:t>
        <a:bodyPr/>
        <a:lstStyle/>
        <a:p>
          <a:endParaRPr lang="ru-RU"/>
        </a:p>
      </dgm:t>
    </dgm:pt>
    <dgm:pt modelId="{3A4700F4-2416-4D77-B4F8-F8A0890A1C93}" type="sibTrans" cxnId="{BA367510-48A9-4E23-B909-A88888015CA4}">
      <dgm:prSet/>
      <dgm:spPr/>
      <dgm:t>
        <a:bodyPr/>
        <a:lstStyle/>
        <a:p>
          <a:endParaRPr lang="ru-RU"/>
        </a:p>
      </dgm:t>
    </dgm:pt>
    <dgm:pt modelId="{56560CDB-D06F-41FF-A523-5C2E6ADCB385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содержание Единой дежурно-диспетчерской службы кожууна в сумме 2159,5 тыс. рублей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3158B245-3F33-4828-9A9B-2613EAD76170}" type="sibTrans" cxnId="{5EC4AB74-50FF-46D5-ACD9-A080845A9D4A}">
      <dgm:prSet/>
      <dgm:spPr/>
      <dgm:t>
        <a:bodyPr/>
        <a:lstStyle/>
        <a:p>
          <a:endParaRPr lang="ru-RU"/>
        </a:p>
      </dgm:t>
    </dgm:pt>
    <dgm:pt modelId="{BDEB8907-6E8F-4D85-AF6C-E98CE10FF2C9}" type="parTrans" cxnId="{5EC4AB74-50FF-46D5-ACD9-A080845A9D4A}">
      <dgm:prSet/>
      <dgm:spPr/>
      <dgm:t>
        <a:bodyPr/>
        <a:lstStyle/>
        <a:p>
          <a:endParaRPr lang="ru-RU"/>
        </a:p>
      </dgm:t>
    </dgm:pt>
    <dgm:pt modelId="{05308D8B-08BF-46D4-A52E-86E54B3CE3D4}" type="pres">
      <dgm:prSet presAssocID="{79AA5708-3134-42E9-97BC-581F8506EC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C117C0-D423-44FA-8265-8C703BBC9B8C}" type="pres">
      <dgm:prSet presAssocID="{E6A8BE53-FABB-46B8-95B8-EC5E5BDDE3E9}" presName="centerShape" presStyleLbl="node0" presStyleIdx="0" presStyleCnt="1" custScaleY="70813" custLinFactNeighborX="1439" custLinFactNeighborY="-9112"/>
      <dgm:spPr/>
      <dgm:t>
        <a:bodyPr/>
        <a:lstStyle/>
        <a:p>
          <a:endParaRPr lang="ru-RU"/>
        </a:p>
      </dgm:t>
    </dgm:pt>
    <dgm:pt modelId="{83F0D7D5-A6E2-432D-97C3-71EA3E4E81CF}" type="pres">
      <dgm:prSet presAssocID="{56560CDB-D06F-41FF-A523-5C2E6ADCB385}" presName="node" presStyleLbl="node1" presStyleIdx="0" presStyleCnt="3" custScaleX="213255" custScaleY="120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6F1BB-9017-481F-ADDD-2A4B97A536E7}" type="pres">
      <dgm:prSet presAssocID="{56560CDB-D06F-41FF-A523-5C2E6ADCB385}" presName="dummy" presStyleCnt="0"/>
      <dgm:spPr/>
    </dgm:pt>
    <dgm:pt modelId="{309E5F01-EECE-41CD-B485-52BA282B4493}" type="pres">
      <dgm:prSet presAssocID="{3158B245-3F33-4828-9A9B-2613EAD7617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B1A3BD0-FB76-4F74-88FB-C324C89476E7}" type="pres">
      <dgm:prSet presAssocID="{55A7F8A3-1FD4-4D78-8DBC-926AA179AB4D}" presName="node" presStyleLbl="node1" presStyleIdx="1" presStyleCnt="3" custScaleX="163730" custScaleY="142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949C3-37F9-4C17-B3DF-ED72D727744A}" type="pres">
      <dgm:prSet presAssocID="{55A7F8A3-1FD4-4D78-8DBC-926AA179AB4D}" presName="dummy" presStyleCnt="0"/>
      <dgm:spPr/>
    </dgm:pt>
    <dgm:pt modelId="{FB56E14A-510E-46CF-A111-3727F001D253}" type="pres">
      <dgm:prSet presAssocID="{D70BE134-4731-4077-AF74-A330A3F75E3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B0F48F90-4E71-4C5E-B945-8B8B90E4E81D}" type="pres">
      <dgm:prSet presAssocID="{5416726F-6E17-4893-974D-448BD03D598B}" presName="node" presStyleLbl="node1" presStyleIdx="2" presStyleCnt="3" custScaleX="165673" custScaleY="124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E4918-6B65-4321-BFFB-93B7F716BAE1}" type="pres">
      <dgm:prSet presAssocID="{5416726F-6E17-4893-974D-448BD03D598B}" presName="dummy" presStyleCnt="0"/>
      <dgm:spPr/>
    </dgm:pt>
    <dgm:pt modelId="{6506D99A-7EA8-4CE0-A33E-3C9C8042B2F6}" type="pres">
      <dgm:prSet presAssocID="{1B1A1DC5-36C0-4548-A6ED-285E09F66968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B171174-0A54-4FB5-AE58-1E88E12610C3}" srcId="{79AA5708-3134-42E9-97BC-581F8506ECF6}" destId="{E6A8BE53-FABB-46B8-95B8-EC5E5BDDE3E9}" srcOrd="0" destOrd="0" parTransId="{6B03665C-23A4-41F5-AFDD-7418C181A4F3}" sibTransId="{F791AC55-6C5C-4E3E-8526-F95474D61E1F}"/>
    <dgm:cxn modelId="{9458E0D0-15EA-4A3D-A6D9-8E683E1292EE}" type="presOf" srcId="{5416726F-6E17-4893-974D-448BD03D598B}" destId="{B0F48F90-4E71-4C5E-B945-8B8B90E4E81D}" srcOrd="0" destOrd="0" presId="urn:microsoft.com/office/officeart/2005/8/layout/radial6"/>
    <dgm:cxn modelId="{2B37A0E8-BC6B-4B42-A5FB-242009D04FA6}" type="presOf" srcId="{1B1A1DC5-36C0-4548-A6ED-285E09F66968}" destId="{6506D99A-7EA8-4CE0-A33E-3C9C8042B2F6}" srcOrd="0" destOrd="0" presId="urn:microsoft.com/office/officeart/2005/8/layout/radial6"/>
    <dgm:cxn modelId="{055DE328-E958-4305-948A-93B55CFC17D1}" srcId="{E6A8BE53-FABB-46B8-95B8-EC5E5BDDE3E9}" destId="{5416726F-6E17-4893-974D-448BD03D598B}" srcOrd="2" destOrd="0" parTransId="{7FB70244-4551-436B-95C5-DDED4BDA30CC}" sibTransId="{1B1A1DC5-36C0-4548-A6ED-285E09F66968}"/>
    <dgm:cxn modelId="{116C8E7C-76D8-4BD3-B099-44D95DFE99AD}" type="presOf" srcId="{E6A8BE53-FABB-46B8-95B8-EC5E5BDDE3E9}" destId="{38C117C0-D423-44FA-8265-8C703BBC9B8C}" srcOrd="0" destOrd="0" presId="urn:microsoft.com/office/officeart/2005/8/layout/radial6"/>
    <dgm:cxn modelId="{C38E5E1F-DB1A-48D8-ACAB-516B01ED3DA9}" srcId="{79AA5708-3134-42E9-97BC-581F8506ECF6}" destId="{B4A3AB5F-F08A-4AB5-8266-44EBB17823D8}" srcOrd="1" destOrd="0" parTransId="{3E3E988B-7BBB-41DA-8F3F-1037E9D808F4}" sibTransId="{C0D36FBA-EDB1-473A-BA13-FF874DFECA41}"/>
    <dgm:cxn modelId="{A92C24E5-58B1-4228-96BF-1FF0CF9AC76E}" type="presOf" srcId="{3158B245-3F33-4828-9A9B-2613EAD76170}" destId="{309E5F01-EECE-41CD-B485-52BA282B4493}" srcOrd="0" destOrd="0" presId="urn:microsoft.com/office/officeart/2005/8/layout/radial6"/>
    <dgm:cxn modelId="{BA367510-48A9-4E23-B909-A88888015CA4}" srcId="{79AA5708-3134-42E9-97BC-581F8506ECF6}" destId="{01A5BB1C-E39B-498B-AABB-100BB05EC939}" srcOrd="2" destOrd="0" parTransId="{118887C8-A0ED-48F4-A44F-12DEA9752FB4}" sibTransId="{3A4700F4-2416-4D77-B4F8-F8A0890A1C93}"/>
    <dgm:cxn modelId="{5EC4AB74-50FF-46D5-ACD9-A080845A9D4A}" srcId="{E6A8BE53-FABB-46B8-95B8-EC5E5BDDE3E9}" destId="{56560CDB-D06F-41FF-A523-5C2E6ADCB385}" srcOrd="0" destOrd="0" parTransId="{BDEB8907-6E8F-4D85-AF6C-E98CE10FF2C9}" sibTransId="{3158B245-3F33-4828-9A9B-2613EAD76170}"/>
    <dgm:cxn modelId="{2F5C2ED3-07A3-4711-8CB2-B5FAE65D5015}" srcId="{E6A8BE53-FABB-46B8-95B8-EC5E5BDDE3E9}" destId="{55A7F8A3-1FD4-4D78-8DBC-926AA179AB4D}" srcOrd="1" destOrd="0" parTransId="{441C246A-A1FA-43CB-A043-B95EEBAA0097}" sibTransId="{D70BE134-4731-4077-AF74-A330A3F75E38}"/>
    <dgm:cxn modelId="{110D4B59-390E-45E8-94F0-010DFD1C7BCE}" type="presOf" srcId="{56560CDB-D06F-41FF-A523-5C2E6ADCB385}" destId="{83F0D7D5-A6E2-432D-97C3-71EA3E4E81CF}" srcOrd="0" destOrd="0" presId="urn:microsoft.com/office/officeart/2005/8/layout/radial6"/>
    <dgm:cxn modelId="{E0142C9F-E23B-49F6-B56C-C653BB5F2234}" type="presOf" srcId="{79AA5708-3134-42E9-97BC-581F8506ECF6}" destId="{05308D8B-08BF-46D4-A52E-86E54B3CE3D4}" srcOrd="0" destOrd="0" presId="urn:microsoft.com/office/officeart/2005/8/layout/radial6"/>
    <dgm:cxn modelId="{6E3B8686-54AD-4DC8-AFB9-2FE48EF70935}" type="presOf" srcId="{55A7F8A3-1FD4-4D78-8DBC-926AA179AB4D}" destId="{BB1A3BD0-FB76-4F74-88FB-C324C89476E7}" srcOrd="0" destOrd="0" presId="urn:microsoft.com/office/officeart/2005/8/layout/radial6"/>
    <dgm:cxn modelId="{6AF8E3B4-AB14-4B8F-8DA6-96F4D465EAFE}" type="presOf" srcId="{D70BE134-4731-4077-AF74-A330A3F75E38}" destId="{FB56E14A-510E-46CF-A111-3727F001D253}" srcOrd="0" destOrd="0" presId="urn:microsoft.com/office/officeart/2005/8/layout/radial6"/>
    <dgm:cxn modelId="{07ACFF8A-34E2-4BD3-AA08-67014BDAA95A}" type="presParOf" srcId="{05308D8B-08BF-46D4-A52E-86E54B3CE3D4}" destId="{38C117C0-D423-44FA-8265-8C703BBC9B8C}" srcOrd="0" destOrd="0" presId="urn:microsoft.com/office/officeart/2005/8/layout/radial6"/>
    <dgm:cxn modelId="{416B99B7-E1FB-4CD8-B9E7-1F24079B8326}" type="presParOf" srcId="{05308D8B-08BF-46D4-A52E-86E54B3CE3D4}" destId="{83F0D7D5-A6E2-432D-97C3-71EA3E4E81CF}" srcOrd="1" destOrd="0" presId="urn:microsoft.com/office/officeart/2005/8/layout/radial6"/>
    <dgm:cxn modelId="{278E1C66-DD10-4016-BB62-7086CFE49063}" type="presParOf" srcId="{05308D8B-08BF-46D4-A52E-86E54B3CE3D4}" destId="{7B16F1BB-9017-481F-ADDD-2A4B97A536E7}" srcOrd="2" destOrd="0" presId="urn:microsoft.com/office/officeart/2005/8/layout/radial6"/>
    <dgm:cxn modelId="{A40BAEAA-E9F1-40C8-84C4-AA20B8219088}" type="presParOf" srcId="{05308D8B-08BF-46D4-A52E-86E54B3CE3D4}" destId="{309E5F01-EECE-41CD-B485-52BA282B4493}" srcOrd="3" destOrd="0" presId="urn:microsoft.com/office/officeart/2005/8/layout/radial6"/>
    <dgm:cxn modelId="{A287E7E6-0A7C-4010-82A6-385FDE8A91C5}" type="presParOf" srcId="{05308D8B-08BF-46D4-A52E-86E54B3CE3D4}" destId="{BB1A3BD0-FB76-4F74-88FB-C324C89476E7}" srcOrd="4" destOrd="0" presId="urn:microsoft.com/office/officeart/2005/8/layout/radial6"/>
    <dgm:cxn modelId="{1E29F5BD-C4AD-4629-918F-86BA47F46383}" type="presParOf" srcId="{05308D8B-08BF-46D4-A52E-86E54B3CE3D4}" destId="{600949C3-37F9-4C17-B3DF-ED72D727744A}" srcOrd="5" destOrd="0" presId="urn:microsoft.com/office/officeart/2005/8/layout/radial6"/>
    <dgm:cxn modelId="{9CC4F8EE-2315-4463-A759-B251E191B274}" type="presParOf" srcId="{05308D8B-08BF-46D4-A52E-86E54B3CE3D4}" destId="{FB56E14A-510E-46CF-A111-3727F001D253}" srcOrd="6" destOrd="0" presId="urn:microsoft.com/office/officeart/2005/8/layout/radial6"/>
    <dgm:cxn modelId="{C7B22128-8091-4F7F-AEB8-1A357BBF22C8}" type="presParOf" srcId="{05308D8B-08BF-46D4-A52E-86E54B3CE3D4}" destId="{B0F48F90-4E71-4C5E-B945-8B8B90E4E81D}" srcOrd="7" destOrd="0" presId="urn:microsoft.com/office/officeart/2005/8/layout/radial6"/>
    <dgm:cxn modelId="{25823F1D-09C1-476F-9448-ED1DB0E691E7}" type="presParOf" srcId="{05308D8B-08BF-46D4-A52E-86E54B3CE3D4}" destId="{6D0E4918-6B65-4321-BFFB-93B7F716BAE1}" srcOrd="8" destOrd="0" presId="urn:microsoft.com/office/officeart/2005/8/layout/radial6"/>
    <dgm:cxn modelId="{6CD9D8FA-A455-4280-998F-2809140C62EC}" type="presParOf" srcId="{05308D8B-08BF-46D4-A52E-86E54B3CE3D4}" destId="{6506D99A-7EA8-4CE0-A33E-3C9C8042B2F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997EA2-C92C-4E02-BA7B-8189BD5AFFF0}" type="doc">
      <dgm:prSet loTypeId="urn:microsoft.com/office/officeart/2008/layout/RadialCluster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02B10B3-EC10-4C97-8F92-785A9EE76EE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EAE8F4F-405C-4272-AEE7-3D841E15F895}" type="parTrans" cxnId="{61F277E5-1892-4310-A75E-2BB38161BAA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42F6F888-9250-4D97-9914-051782A6D395}" type="sibTrans" cxnId="{61F277E5-1892-4310-A75E-2BB38161BAA2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F1D8DD8-DC6B-4151-86A5-B7B69AC42C18}">
      <dgm:prSet phldrT="[Текст]" custT="1"/>
      <dgm:spPr/>
      <dgm:t>
        <a:bodyPr/>
        <a:lstStyle/>
        <a:p>
          <a:r>
            <a:rPr lang="ru-RU" sz="1200" i="1" dirty="0" smtClean="0">
              <a:latin typeface="Times New Roman" pitchFamily="18" charset="0"/>
              <a:cs typeface="Times New Roman" pitchFamily="18" charset="0"/>
            </a:rPr>
            <a:t>содержание представительных органов, исполнительных органов, контрольно-счетных органов и иных органов местного самоуправления в сумме 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40633,8 тыс. рублей</a:t>
          </a:r>
          <a:r>
            <a:rPr lang="ru-RU" sz="1200" i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200" i="1" dirty="0">
            <a:latin typeface="Times New Roman" pitchFamily="18" charset="0"/>
            <a:cs typeface="Times New Roman" pitchFamily="18" charset="0"/>
          </a:endParaRPr>
        </a:p>
      </dgm:t>
    </dgm:pt>
    <dgm:pt modelId="{BB6D6DF2-AF47-45DF-B887-6466961835B4}" type="parTrans" cxnId="{A59A6282-D3A9-407E-BA4B-DF00AD16A40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B1CEFC7-E89A-4A4A-AA0D-E5686B3954BA}" type="sibTrans" cxnId="{A59A6282-D3A9-407E-BA4B-DF00AD16A40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6CD43D8-D29E-4543-B19B-77D86C99D820}">
      <dgm:prSet phldrT="[Текст]" custT="1"/>
      <dgm:spPr/>
      <dgm:t>
        <a:bodyPr/>
        <a:lstStyle/>
        <a:p>
          <a:r>
            <a:rPr lang="ru-RU" sz="1200" i="1" dirty="0" smtClean="0">
              <a:latin typeface="Times New Roman" pitchFamily="18" charset="0"/>
              <a:cs typeface="Times New Roman" pitchFamily="18" charset="0"/>
            </a:rPr>
            <a:t>резервный фонд Администрации муниципального района в объеме 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2700,0 тыс. рублей;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404F80B9-D518-4E04-87C8-586DE31D1725}" type="parTrans" cxnId="{FBC90A2E-D31C-4825-B1F2-996E960B0A7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42BE29B-5117-432A-927E-88D5FB7AB300}" type="sibTrans" cxnId="{FBC90A2E-D31C-4825-B1F2-996E960B0A7D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5E7585F-5947-427A-9F5A-97B06B632086}">
      <dgm:prSet phldrT="[Текст]" custT="1"/>
      <dgm:spPr/>
      <dgm:t>
        <a:bodyPr/>
        <a:lstStyle/>
        <a:p>
          <a:r>
            <a:rPr lang="ru-RU" sz="1100" b="0" i="1" dirty="0" smtClean="0">
              <a:latin typeface="Times New Roman" pitchFamily="18" charset="0"/>
              <a:cs typeface="Times New Roman" pitchFamily="18" charset="0"/>
            </a:rPr>
            <a:t>субвенции на осуществление полномочий по составлению (изменению) списков в присяжные заседатели федеральных судов общей юрисдикции </a:t>
          </a:r>
          <a:r>
            <a:rPr lang="ru-RU" sz="1100" b="1" i="1" dirty="0" smtClean="0">
              <a:latin typeface="Times New Roman" pitchFamily="18" charset="0"/>
              <a:cs typeface="Times New Roman" pitchFamily="18" charset="0"/>
            </a:rPr>
            <a:t>60,1 тыс. рублей;</a:t>
          </a:r>
          <a:endParaRPr lang="ru-RU" sz="1100" b="1" i="1" dirty="0">
            <a:latin typeface="Times New Roman" pitchFamily="18" charset="0"/>
            <a:cs typeface="Times New Roman" pitchFamily="18" charset="0"/>
          </a:endParaRPr>
        </a:p>
      </dgm:t>
    </dgm:pt>
    <dgm:pt modelId="{72453BE7-A875-4944-A563-57982586F2BA}" type="parTrans" cxnId="{98D8D845-A274-4355-97AE-4F761DF6B34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EFC0FEC-3762-4F1D-B2DC-8A4ABA750F28}" type="sibTrans" cxnId="{98D8D845-A274-4355-97AE-4F761DF6B34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EE876B8-27C6-4E3A-A223-AB41315E5285}">
      <dgm:prSet custT="1"/>
      <dgm:spPr/>
      <dgm:t>
        <a:bodyPr/>
        <a:lstStyle/>
        <a:p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другие расходы местного самоуправления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5175,4 тыс. рублей</a:t>
          </a:r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i="1" dirty="0">
            <a:latin typeface="Times New Roman" pitchFamily="18" charset="0"/>
            <a:cs typeface="Times New Roman" pitchFamily="18" charset="0"/>
          </a:endParaRPr>
        </a:p>
      </dgm:t>
    </dgm:pt>
    <dgm:pt modelId="{B631BE83-4BDE-4D09-BA0D-D0CDC028D2B6}" type="parTrans" cxnId="{5F180E8C-4958-487C-B957-4640E34B4E9E}">
      <dgm:prSet/>
      <dgm:spPr/>
      <dgm:t>
        <a:bodyPr/>
        <a:lstStyle/>
        <a:p>
          <a:endParaRPr lang="ru-RU"/>
        </a:p>
      </dgm:t>
    </dgm:pt>
    <dgm:pt modelId="{33468DB4-E67B-4AFD-AADC-673931497CD9}" type="sibTrans" cxnId="{5F180E8C-4958-487C-B957-4640E34B4E9E}">
      <dgm:prSet/>
      <dgm:spPr/>
      <dgm:t>
        <a:bodyPr/>
        <a:lstStyle/>
        <a:p>
          <a:endParaRPr lang="ru-RU"/>
        </a:p>
      </dgm:t>
    </dgm:pt>
    <dgm:pt modelId="{C7B44E12-764B-46AA-9624-EDFBD22EF8DE}" type="pres">
      <dgm:prSet presAssocID="{EC997EA2-C92C-4E02-BA7B-8189BD5AFFF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218BC5-7068-46B5-95F2-70908ED60572}" type="pres">
      <dgm:prSet presAssocID="{D02B10B3-EC10-4C97-8F92-785A9EE76EEC}" presName="singleCycle" presStyleCnt="0"/>
      <dgm:spPr/>
    </dgm:pt>
    <dgm:pt modelId="{7913FBC3-7FD6-475C-874F-7F918DAD10BB}" type="pres">
      <dgm:prSet presAssocID="{D02B10B3-EC10-4C97-8F92-785A9EE76EEC}" presName="singleCenter" presStyleLbl="node1" presStyleIdx="0" presStyleCnt="5" custScaleX="69767" custScaleY="68302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E1A77A8-5623-419F-8B30-C0445FA2DF33}" type="pres">
      <dgm:prSet presAssocID="{BB6D6DF2-AF47-45DF-B887-6466961835B4}" presName="Name56" presStyleLbl="parChTrans1D2" presStyleIdx="0" presStyleCnt="4"/>
      <dgm:spPr/>
      <dgm:t>
        <a:bodyPr/>
        <a:lstStyle/>
        <a:p>
          <a:endParaRPr lang="ru-RU"/>
        </a:p>
      </dgm:t>
    </dgm:pt>
    <dgm:pt modelId="{9AF5B136-4487-4E91-8116-2359A7CCD3D0}" type="pres">
      <dgm:prSet presAssocID="{CF1D8DD8-DC6B-4151-86A5-B7B69AC42C18}" presName="text0" presStyleLbl="node1" presStyleIdx="1" presStyleCnt="5" custScaleX="266269" custScaleY="124777" custRadScaleRad="88496" custRadScaleInc="-1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21456-A7DB-476E-8D42-A3AE652A659D}" type="pres">
      <dgm:prSet presAssocID="{B631BE83-4BDE-4D09-BA0D-D0CDC028D2B6}" presName="Name56" presStyleLbl="parChTrans1D2" presStyleIdx="1" presStyleCnt="4"/>
      <dgm:spPr/>
      <dgm:t>
        <a:bodyPr/>
        <a:lstStyle/>
        <a:p>
          <a:endParaRPr lang="ru-RU"/>
        </a:p>
      </dgm:t>
    </dgm:pt>
    <dgm:pt modelId="{30992FFA-8C28-42BE-9471-8412DD2F2942}" type="pres">
      <dgm:prSet presAssocID="{3EE876B8-27C6-4E3A-A223-AB41315E5285}" presName="text0" presStyleLbl="node1" presStyleIdx="2" presStyleCnt="5" custScaleX="173823" custScaleY="182566" custRadScaleRad="81151" custRadScaleInc="3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2BEE08-059F-4759-9DC2-6C19B7BFAA2E}" type="pres">
      <dgm:prSet presAssocID="{404F80B9-D518-4E04-87C8-586DE31D1725}" presName="Name56" presStyleLbl="parChTrans1D2" presStyleIdx="2" presStyleCnt="4"/>
      <dgm:spPr/>
      <dgm:t>
        <a:bodyPr/>
        <a:lstStyle/>
        <a:p>
          <a:endParaRPr lang="ru-RU"/>
        </a:p>
      </dgm:t>
    </dgm:pt>
    <dgm:pt modelId="{05713DE5-31F1-4330-874C-9B48FF15617E}" type="pres">
      <dgm:prSet presAssocID="{76CD43D8-D29E-4543-B19B-77D86C99D820}" presName="text0" presStyleLbl="node1" presStyleIdx="3" presStyleCnt="5" custScaleX="165692" custScaleY="133130" custRadScaleRad="87609" custRadScaleInc="-2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13E59-4944-4E26-A7E2-6D772E53F82A}" type="pres">
      <dgm:prSet presAssocID="{72453BE7-A875-4944-A563-57982586F2BA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16B16F6-29E1-4A97-8606-CB351AAF213B}" type="pres">
      <dgm:prSet presAssocID="{A5E7585F-5947-427A-9F5A-97B06B632086}" presName="text0" presStyleLbl="node1" presStyleIdx="4" presStyleCnt="5" custScaleX="181490" custScaleY="189435" custRadScaleRad="84121" custRadScaleInc="-3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1CFE97-8E40-4A96-88B7-C5251D068B30}" type="presOf" srcId="{EC997EA2-C92C-4E02-BA7B-8189BD5AFFF0}" destId="{C7B44E12-764B-46AA-9624-EDFBD22EF8DE}" srcOrd="0" destOrd="0" presId="urn:microsoft.com/office/officeart/2008/layout/RadialCluster"/>
    <dgm:cxn modelId="{A59A6282-D3A9-407E-BA4B-DF00AD16A40A}" srcId="{D02B10B3-EC10-4C97-8F92-785A9EE76EEC}" destId="{CF1D8DD8-DC6B-4151-86A5-B7B69AC42C18}" srcOrd="0" destOrd="0" parTransId="{BB6D6DF2-AF47-45DF-B887-6466961835B4}" sibTransId="{8B1CEFC7-E89A-4A4A-AA0D-E5686B3954BA}"/>
    <dgm:cxn modelId="{87604F7F-2957-4A7F-9F1D-8F74C64F6A51}" type="presOf" srcId="{404F80B9-D518-4E04-87C8-586DE31D1725}" destId="{D82BEE08-059F-4759-9DC2-6C19B7BFAA2E}" srcOrd="0" destOrd="0" presId="urn:microsoft.com/office/officeart/2008/layout/RadialCluster"/>
    <dgm:cxn modelId="{5F180E8C-4958-487C-B957-4640E34B4E9E}" srcId="{D02B10B3-EC10-4C97-8F92-785A9EE76EEC}" destId="{3EE876B8-27C6-4E3A-A223-AB41315E5285}" srcOrd="1" destOrd="0" parTransId="{B631BE83-4BDE-4D09-BA0D-D0CDC028D2B6}" sibTransId="{33468DB4-E67B-4AFD-AADC-673931497CD9}"/>
    <dgm:cxn modelId="{87778642-131B-4B02-A806-34591C96FA89}" type="presOf" srcId="{D02B10B3-EC10-4C97-8F92-785A9EE76EEC}" destId="{7913FBC3-7FD6-475C-874F-7F918DAD10BB}" srcOrd="0" destOrd="0" presId="urn:microsoft.com/office/officeart/2008/layout/RadialCluster"/>
    <dgm:cxn modelId="{61F277E5-1892-4310-A75E-2BB38161BAA2}" srcId="{EC997EA2-C92C-4E02-BA7B-8189BD5AFFF0}" destId="{D02B10B3-EC10-4C97-8F92-785A9EE76EEC}" srcOrd="0" destOrd="0" parTransId="{0EAE8F4F-405C-4272-AEE7-3D841E15F895}" sibTransId="{42F6F888-9250-4D97-9914-051782A6D395}"/>
    <dgm:cxn modelId="{0DBEB9F2-08A5-4840-8AC0-8508EE37CF83}" type="presOf" srcId="{3EE876B8-27C6-4E3A-A223-AB41315E5285}" destId="{30992FFA-8C28-42BE-9471-8412DD2F2942}" srcOrd="0" destOrd="0" presId="urn:microsoft.com/office/officeart/2008/layout/RadialCluster"/>
    <dgm:cxn modelId="{34D14EB5-824F-4B34-AC72-03DFFE724C5D}" type="presOf" srcId="{BB6D6DF2-AF47-45DF-B887-6466961835B4}" destId="{7E1A77A8-5623-419F-8B30-C0445FA2DF33}" srcOrd="0" destOrd="0" presId="urn:microsoft.com/office/officeart/2008/layout/RadialCluster"/>
    <dgm:cxn modelId="{98D8D845-A274-4355-97AE-4F761DF6B343}" srcId="{D02B10B3-EC10-4C97-8F92-785A9EE76EEC}" destId="{A5E7585F-5947-427A-9F5A-97B06B632086}" srcOrd="3" destOrd="0" parTransId="{72453BE7-A875-4944-A563-57982586F2BA}" sibTransId="{BEFC0FEC-3762-4F1D-B2DC-8A4ABA750F28}"/>
    <dgm:cxn modelId="{B154CEDA-AB1E-40B4-88D2-F5AD5C423113}" type="presOf" srcId="{CF1D8DD8-DC6B-4151-86A5-B7B69AC42C18}" destId="{9AF5B136-4487-4E91-8116-2359A7CCD3D0}" srcOrd="0" destOrd="0" presId="urn:microsoft.com/office/officeart/2008/layout/RadialCluster"/>
    <dgm:cxn modelId="{71E15368-A08F-4BB3-81AC-51E1DA5E93A3}" type="presOf" srcId="{B631BE83-4BDE-4D09-BA0D-D0CDC028D2B6}" destId="{83D21456-A7DB-476E-8D42-A3AE652A659D}" srcOrd="0" destOrd="0" presId="urn:microsoft.com/office/officeart/2008/layout/RadialCluster"/>
    <dgm:cxn modelId="{FBC90A2E-D31C-4825-B1F2-996E960B0A7D}" srcId="{D02B10B3-EC10-4C97-8F92-785A9EE76EEC}" destId="{76CD43D8-D29E-4543-B19B-77D86C99D820}" srcOrd="2" destOrd="0" parTransId="{404F80B9-D518-4E04-87C8-586DE31D1725}" sibTransId="{042BE29B-5117-432A-927E-88D5FB7AB300}"/>
    <dgm:cxn modelId="{2EE484B3-7FC5-488D-A2A8-E23975E6244A}" type="presOf" srcId="{76CD43D8-D29E-4543-B19B-77D86C99D820}" destId="{05713DE5-31F1-4330-874C-9B48FF15617E}" srcOrd="0" destOrd="0" presId="urn:microsoft.com/office/officeart/2008/layout/RadialCluster"/>
    <dgm:cxn modelId="{4AE54A75-6092-4075-8CD2-433E0B87FB1F}" type="presOf" srcId="{72453BE7-A875-4944-A563-57982586F2BA}" destId="{7A813E59-4944-4E26-A7E2-6D772E53F82A}" srcOrd="0" destOrd="0" presId="urn:microsoft.com/office/officeart/2008/layout/RadialCluster"/>
    <dgm:cxn modelId="{A967D3EF-6B15-4144-B0F6-3B582F172D1D}" type="presOf" srcId="{A5E7585F-5947-427A-9F5A-97B06B632086}" destId="{C16B16F6-29E1-4A97-8606-CB351AAF213B}" srcOrd="0" destOrd="0" presId="urn:microsoft.com/office/officeart/2008/layout/RadialCluster"/>
    <dgm:cxn modelId="{FE215C36-F9AF-42AC-B651-AB97280CA799}" type="presParOf" srcId="{C7B44E12-764B-46AA-9624-EDFBD22EF8DE}" destId="{00218BC5-7068-46B5-95F2-70908ED60572}" srcOrd="0" destOrd="0" presId="urn:microsoft.com/office/officeart/2008/layout/RadialCluster"/>
    <dgm:cxn modelId="{CCF05B1A-B172-4524-B7C0-F5E5DFB4D416}" type="presParOf" srcId="{00218BC5-7068-46B5-95F2-70908ED60572}" destId="{7913FBC3-7FD6-475C-874F-7F918DAD10BB}" srcOrd="0" destOrd="0" presId="urn:microsoft.com/office/officeart/2008/layout/RadialCluster"/>
    <dgm:cxn modelId="{2BBAFE3C-30BA-4DE6-8436-DE2B45CE3560}" type="presParOf" srcId="{00218BC5-7068-46B5-95F2-70908ED60572}" destId="{7E1A77A8-5623-419F-8B30-C0445FA2DF33}" srcOrd="1" destOrd="0" presId="urn:microsoft.com/office/officeart/2008/layout/RadialCluster"/>
    <dgm:cxn modelId="{245FEED4-4382-479A-B7C7-13C78A1C140F}" type="presParOf" srcId="{00218BC5-7068-46B5-95F2-70908ED60572}" destId="{9AF5B136-4487-4E91-8116-2359A7CCD3D0}" srcOrd="2" destOrd="0" presId="urn:microsoft.com/office/officeart/2008/layout/RadialCluster"/>
    <dgm:cxn modelId="{21F3C44E-9A9E-4D98-BD05-F7EDBFF93FB0}" type="presParOf" srcId="{00218BC5-7068-46B5-95F2-70908ED60572}" destId="{83D21456-A7DB-476E-8D42-A3AE652A659D}" srcOrd="3" destOrd="0" presId="urn:microsoft.com/office/officeart/2008/layout/RadialCluster"/>
    <dgm:cxn modelId="{F0D6F21F-23EB-48A1-9117-18CD69C98289}" type="presParOf" srcId="{00218BC5-7068-46B5-95F2-70908ED60572}" destId="{30992FFA-8C28-42BE-9471-8412DD2F2942}" srcOrd="4" destOrd="0" presId="urn:microsoft.com/office/officeart/2008/layout/RadialCluster"/>
    <dgm:cxn modelId="{A380680B-F4B4-474B-9AF1-FFC6C3263237}" type="presParOf" srcId="{00218BC5-7068-46B5-95F2-70908ED60572}" destId="{D82BEE08-059F-4759-9DC2-6C19B7BFAA2E}" srcOrd="5" destOrd="0" presId="urn:microsoft.com/office/officeart/2008/layout/RadialCluster"/>
    <dgm:cxn modelId="{F1EC8289-702E-4268-BC7D-9571AD86CAFA}" type="presParOf" srcId="{00218BC5-7068-46B5-95F2-70908ED60572}" destId="{05713DE5-31F1-4330-874C-9B48FF15617E}" srcOrd="6" destOrd="0" presId="urn:microsoft.com/office/officeart/2008/layout/RadialCluster"/>
    <dgm:cxn modelId="{3420A9BE-2BAF-4ADC-AFB5-93229F03945E}" type="presParOf" srcId="{00218BC5-7068-46B5-95F2-70908ED60572}" destId="{7A813E59-4944-4E26-A7E2-6D772E53F82A}" srcOrd="7" destOrd="0" presId="urn:microsoft.com/office/officeart/2008/layout/RadialCluster"/>
    <dgm:cxn modelId="{CBF484C7-AAB3-44BD-94EE-070732D894D8}" type="presParOf" srcId="{00218BC5-7068-46B5-95F2-70908ED60572}" destId="{C16B16F6-29E1-4A97-8606-CB351AAF213B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B71154-75CA-4962-8A32-8405FE215BB9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E9F0CB0-740C-4B14-AC44-8E07C55B3E2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Сельское хозяйство и рыболовство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EAC053B-C004-4013-B800-38011B1098AC}" type="parTrans" cxnId="{B52C1F09-4002-4610-8295-0948D91839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0D24CD4-22EF-429A-8DCC-4D62859E4C19}" type="sibTrans" cxnId="{B52C1F09-4002-4610-8295-0948D918391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543B109-A5AF-4569-B262-D77BF8C921F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Дорожное хозяйство (дорожный фонд)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F59E9D3-7CF7-4C35-8C12-57611F3EFC1D}" type="parTrans" cxnId="{1741684B-4F17-45FC-A4D8-304BC299A6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A5D9DD-4AB7-4889-9E3A-63D1EF16654E}" type="sibTrans" cxnId="{1741684B-4F17-45FC-A4D8-304BC299A6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B2DC1D-B127-4E89-9934-EFEA174A21D3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Другие вопросы в области </a:t>
          </a:r>
        </a:p>
        <a:p>
          <a:pPr>
            <a:lnSpc>
              <a:spcPct val="100000"/>
            </a:lnSpc>
          </a:pPr>
          <a:r>
            <a:rPr lang="ru-RU" dirty="0" smtClean="0">
              <a:latin typeface="Times New Roman" pitchFamily="18" charset="0"/>
              <a:cs typeface="Times New Roman" pitchFamily="18" charset="0"/>
            </a:rPr>
            <a:t>национальной экономики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7C8A26D-0BFF-4D0C-9F02-5EAD89595472}" type="parTrans" cxnId="{0A952CA1-8222-4328-B174-05ECADFBF1B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CBC9250-0279-4701-A3FC-5B69A973B308}" type="sibTrans" cxnId="{0A952CA1-8222-4328-B174-05ECADFBF1B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D4EC5F6-EBF7-4F41-B019-3058F27FDE18}" type="pres">
      <dgm:prSet presAssocID="{52B71154-75CA-4962-8A32-8405FE215B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9B3A0-D10F-4C3E-9725-1BCEDBB7D5D9}" type="pres">
      <dgm:prSet presAssocID="{4E9F0CB0-740C-4B14-AC44-8E07C55B3E29}" presName="parentLin" presStyleCnt="0"/>
      <dgm:spPr/>
    </dgm:pt>
    <dgm:pt modelId="{8A27C527-2562-4473-A1AA-0768664A5485}" type="pres">
      <dgm:prSet presAssocID="{4E9F0CB0-740C-4B14-AC44-8E07C55B3E2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8E629E0-5AB0-4EBB-89FB-4CF0C24DC2CB}" type="pres">
      <dgm:prSet presAssocID="{4E9F0CB0-740C-4B14-AC44-8E07C55B3E2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5F063-42F9-4694-B1F9-59F86807BBAA}" type="pres">
      <dgm:prSet presAssocID="{4E9F0CB0-740C-4B14-AC44-8E07C55B3E29}" presName="negativeSpace" presStyleCnt="0"/>
      <dgm:spPr/>
    </dgm:pt>
    <dgm:pt modelId="{C4C71AE8-8542-426D-A782-E8519CB38D3C}" type="pres">
      <dgm:prSet presAssocID="{4E9F0CB0-740C-4B14-AC44-8E07C55B3E29}" presName="childText" presStyleLbl="conFgAcc1" presStyleIdx="0" presStyleCnt="3">
        <dgm:presLayoutVars>
          <dgm:bulletEnabled val="1"/>
        </dgm:presLayoutVars>
      </dgm:prSet>
      <dgm:spPr/>
    </dgm:pt>
    <dgm:pt modelId="{48FF5677-BFBE-483F-A288-93F3949B95C9}" type="pres">
      <dgm:prSet presAssocID="{A0D24CD4-22EF-429A-8DCC-4D62859E4C19}" presName="spaceBetweenRectangles" presStyleCnt="0"/>
      <dgm:spPr/>
    </dgm:pt>
    <dgm:pt modelId="{50E0AF5C-C778-41D5-B117-E393FC888422}" type="pres">
      <dgm:prSet presAssocID="{A543B109-A5AF-4569-B262-D77BF8C921F3}" presName="parentLin" presStyleCnt="0"/>
      <dgm:spPr/>
    </dgm:pt>
    <dgm:pt modelId="{3FA673E7-D945-4FB2-B717-ABE22D422827}" type="pres">
      <dgm:prSet presAssocID="{A543B109-A5AF-4569-B262-D77BF8C921F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5EEFB8A-CF42-4D76-A491-EA7F2FA2177E}" type="pres">
      <dgm:prSet presAssocID="{A543B109-A5AF-4569-B262-D77BF8C921F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A90B6-FB04-411F-B8DE-CED13D60BBCC}" type="pres">
      <dgm:prSet presAssocID="{A543B109-A5AF-4569-B262-D77BF8C921F3}" presName="negativeSpace" presStyleCnt="0"/>
      <dgm:spPr/>
    </dgm:pt>
    <dgm:pt modelId="{ABF721A3-1699-49DB-8DF7-100D7EFAAB6F}" type="pres">
      <dgm:prSet presAssocID="{A543B109-A5AF-4569-B262-D77BF8C921F3}" presName="childText" presStyleLbl="conFgAcc1" presStyleIdx="1" presStyleCnt="3">
        <dgm:presLayoutVars>
          <dgm:bulletEnabled val="1"/>
        </dgm:presLayoutVars>
      </dgm:prSet>
      <dgm:spPr/>
    </dgm:pt>
    <dgm:pt modelId="{96CC74F9-7C49-4BED-9D25-3D2057FEFF0A}" type="pres">
      <dgm:prSet presAssocID="{5AA5D9DD-4AB7-4889-9E3A-63D1EF16654E}" presName="spaceBetweenRectangles" presStyleCnt="0"/>
      <dgm:spPr/>
    </dgm:pt>
    <dgm:pt modelId="{80392437-8FAC-4C75-9308-6F3778F9DC2A}" type="pres">
      <dgm:prSet presAssocID="{FDB2DC1D-B127-4E89-9934-EFEA174A21D3}" presName="parentLin" presStyleCnt="0"/>
      <dgm:spPr/>
    </dgm:pt>
    <dgm:pt modelId="{3A8BDD12-0171-4BA3-B7B7-A29D0927C7B1}" type="pres">
      <dgm:prSet presAssocID="{FDB2DC1D-B127-4E89-9934-EFEA174A21D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0FABEA5-F3CB-487B-B865-0BA0F8B7117F}" type="pres">
      <dgm:prSet presAssocID="{FDB2DC1D-B127-4E89-9934-EFEA174A21D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A5626-CE7B-456F-9040-A3BEFC6ABBA6}" type="pres">
      <dgm:prSet presAssocID="{FDB2DC1D-B127-4E89-9934-EFEA174A21D3}" presName="negativeSpace" presStyleCnt="0"/>
      <dgm:spPr/>
    </dgm:pt>
    <dgm:pt modelId="{2FEAD2E7-4B02-4D0B-BE11-C604E3EC09FA}" type="pres">
      <dgm:prSet presAssocID="{FDB2DC1D-B127-4E89-9934-EFEA174A21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52C1F09-4002-4610-8295-0948D9183912}" srcId="{52B71154-75CA-4962-8A32-8405FE215BB9}" destId="{4E9F0CB0-740C-4B14-AC44-8E07C55B3E29}" srcOrd="0" destOrd="0" parTransId="{FEAC053B-C004-4013-B800-38011B1098AC}" sibTransId="{A0D24CD4-22EF-429A-8DCC-4D62859E4C19}"/>
    <dgm:cxn modelId="{01D34122-491B-41EB-926B-A0D194168D55}" type="presOf" srcId="{A543B109-A5AF-4569-B262-D77BF8C921F3}" destId="{45EEFB8A-CF42-4D76-A491-EA7F2FA2177E}" srcOrd="1" destOrd="0" presId="urn:microsoft.com/office/officeart/2005/8/layout/list1"/>
    <dgm:cxn modelId="{A841BF67-9484-4DC4-A6DC-C8370A9E0AA6}" type="presOf" srcId="{FDB2DC1D-B127-4E89-9934-EFEA174A21D3}" destId="{10FABEA5-F3CB-487B-B865-0BA0F8B7117F}" srcOrd="1" destOrd="0" presId="urn:microsoft.com/office/officeart/2005/8/layout/list1"/>
    <dgm:cxn modelId="{5182E9B8-B093-4871-AD35-F56F1DF6467C}" type="presOf" srcId="{FDB2DC1D-B127-4E89-9934-EFEA174A21D3}" destId="{3A8BDD12-0171-4BA3-B7B7-A29D0927C7B1}" srcOrd="0" destOrd="0" presId="urn:microsoft.com/office/officeart/2005/8/layout/list1"/>
    <dgm:cxn modelId="{1741684B-4F17-45FC-A4D8-304BC299A6CA}" srcId="{52B71154-75CA-4962-8A32-8405FE215BB9}" destId="{A543B109-A5AF-4569-B262-D77BF8C921F3}" srcOrd="1" destOrd="0" parTransId="{AF59E9D3-7CF7-4C35-8C12-57611F3EFC1D}" sibTransId="{5AA5D9DD-4AB7-4889-9E3A-63D1EF16654E}"/>
    <dgm:cxn modelId="{0A952CA1-8222-4328-B174-05ECADFBF1B6}" srcId="{52B71154-75CA-4962-8A32-8405FE215BB9}" destId="{FDB2DC1D-B127-4E89-9934-EFEA174A21D3}" srcOrd="2" destOrd="0" parTransId="{47C8A26D-0BFF-4D0C-9F02-5EAD89595472}" sibTransId="{4CBC9250-0279-4701-A3FC-5B69A973B308}"/>
    <dgm:cxn modelId="{BE90BDED-5740-46F1-B500-A771BE8A2600}" type="presOf" srcId="{4E9F0CB0-740C-4B14-AC44-8E07C55B3E29}" destId="{8A27C527-2562-4473-A1AA-0768664A5485}" srcOrd="0" destOrd="0" presId="urn:microsoft.com/office/officeart/2005/8/layout/list1"/>
    <dgm:cxn modelId="{2FC892D0-E712-4750-A4A8-0C792DCCBDB2}" type="presOf" srcId="{4E9F0CB0-740C-4B14-AC44-8E07C55B3E29}" destId="{38E629E0-5AB0-4EBB-89FB-4CF0C24DC2CB}" srcOrd="1" destOrd="0" presId="urn:microsoft.com/office/officeart/2005/8/layout/list1"/>
    <dgm:cxn modelId="{09B2D7DA-17E6-4937-8885-554F24E04F35}" type="presOf" srcId="{52B71154-75CA-4962-8A32-8405FE215BB9}" destId="{7D4EC5F6-EBF7-4F41-B019-3058F27FDE18}" srcOrd="0" destOrd="0" presId="urn:microsoft.com/office/officeart/2005/8/layout/list1"/>
    <dgm:cxn modelId="{FD4A45E7-0C65-4E5E-AFE9-2D667D8F560F}" type="presOf" srcId="{A543B109-A5AF-4569-B262-D77BF8C921F3}" destId="{3FA673E7-D945-4FB2-B717-ABE22D422827}" srcOrd="0" destOrd="0" presId="urn:microsoft.com/office/officeart/2005/8/layout/list1"/>
    <dgm:cxn modelId="{27FEB9B0-13A9-467B-888F-CAB521C5A2E4}" type="presParOf" srcId="{7D4EC5F6-EBF7-4F41-B019-3058F27FDE18}" destId="{8FA9B3A0-D10F-4C3E-9725-1BCEDBB7D5D9}" srcOrd="0" destOrd="0" presId="urn:microsoft.com/office/officeart/2005/8/layout/list1"/>
    <dgm:cxn modelId="{3E3BE9D4-6AFC-425D-91E5-A2C639C609B2}" type="presParOf" srcId="{8FA9B3A0-D10F-4C3E-9725-1BCEDBB7D5D9}" destId="{8A27C527-2562-4473-A1AA-0768664A5485}" srcOrd="0" destOrd="0" presId="urn:microsoft.com/office/officeart/2005/8/layout/list1"/>
    <dgm:cxn modelId="{E5B6DBF9-E3DA-41BA-A1A1-D5FFDC417C75}" type="presParOf" srcId="{8FA9B3A0-D10F-4C3E-9725-1BCEDBB7D5D9}" destId="{38E629E0-5AB0-4EBB-89FB-4CF0C24DC2CB}" srcOrd="1" destOrd="0" presId="urn:microsoft.com/office/officeart/2005/8/layout/list1"/>
    <dgm:cxn modelId="{DCA11A1D-17C9-4BAE-B7B4-8087F000891E}" type="presParOf" srcId="{7D4EC5F6-EBF7-4F41-B019-3058F27FDE18}" destId="{D665F063-42F9-4694-B1F9-59F86807BBAA}" srcOrd="1" destOrd="0" presId="urn:microsoft.com/office/officeart/2005/8/layout/list1"/>
    <dgm:cxn modelId="{9D76D7DD-55E5-4070-9FB1-E151E4DF1889}" type="presParOf" srcId="{7D4EC5F6-EBF7-4F41-B019-3058F27FDE18}" destId="{C4C71AE8-8542-426D-A782-E8519CB38D3C}" srcOrd="2" destOrd="0" presId="urn:microsoft.com/office/officeart/2005/8/layout/list1"/>
    <dgm:cxn modelId="{6F9AA5F3-9875-4E03-8207-824617EC933D}" type="presParOf" srcId="{7D4EC5F6-EBF7-4F41-B019-3058F27FDE18}" destId="{48FF5677-BFBE-483F-A288-93F3949B95C9}" srcOrd="3" destOrd="0" presId="urn:microsoft.com/office/officeart/2005/8/layout/list1"/>
    <dgm:cxn modelId="{0CBB0243-54CA-4319-8AE8-C15750C6EE43}" type="presParOf" srcId="{7D4EC5F6-EBF7-4F41-B019-3058F27FDE18}" destId="{50E0AF5C-C778-41D5-B117-E393FC888422}" srcOrd="4" destOrd="0" presId="urn:microsoft.com/office/officeart/2005/8/layout/list1"/>
    <dgm:cxn modelId="{C5FE6022-85B5-42F0-8596-EF8AF5A1DB00}" type="presParOf" srcId="{50E0AF5C-C778-41D5-B117-E393FC888422}" destId="{3FA673E7-D945-4FB2-B717-ABE22D422827}" srcOrd="0" destOrd="0" presId="urn:microsoft.com/office/officeart/2005/8/layout/list1"/>
    <dgm:cxn modelId="{71B26576-3B9A-4F65-81AB-606B4B6A640D}" type="presParOf" srcId="{50E0AF5C-C778-41D5-B117-E393FC888422}" destId="{45EEFB8A-CF42-4D76-A491-EA7F2FA2177E}" srcOrd="1" destOrd="0" presId="urn:microsoft.com/office/officeart/2005/8/layout/list1"/>
    <dgm:cxn modelId="{4DE9DA09-835D-4630-879D-AB0CEABEAF33}" type="presParOf" srcId="{7D4EC5F6-EBF7-4F41-B019-3058F27FDE18}" destId="{AC9A90B6-FB04-411F-B8DE-CED13D60BBCC}" srcOrd="5" destOrd="0" presId="urn:microsoft.com/office/officeart/2005/8/layout/list1"/>
    <dgm:cxn modelId="{E495126D-E924-480B-A063-697D13730994}" type="presParOf" srcId="{7D4EC5F6-EBF7-4F41-B019-3058F27FDE18}" destId="{ABF721A3-1699-49DB-8DF7-100D7EFAAB6F}" srcOrd="6" destOrd="0" presId="urn:microsoft.com/office/officeart/2005/8/layout/list1"/>
    <dgm:cxn modelId="{43FFA4A8-9258-4282-A37F-A233963A2672}" type="presParOf" srcId="{7D4EC5F6-EBF7-4F41-B019-3058F27FDE18}" destId="{96CC74F9-7C49-4BED-9D25-3D2057FEFF0A}" srcOrd="7" destOrd="0" presId="urn:microsoft.com/office/officeart/2005/8/layout/list1"/>
    <dgm:cxn modelId="{3D3A1D14-DF95-4972-B43C-0DA4EAA92856}" type="presParOf" srcId="{7D4EC5F6-EBF7-4F41-B019-3058F27FDE18}" destId="{80392437-8FAC-4C75-9308-6F3778F9DC2A}" srcOrd="8" destOrd="0" presId="urn:microsoft.com/office/officeart/2005/8/layout/list1"/>
    <dgm:cxn modelId="{109C8ADC-ABBB-4ED3-A9FF-9B8EB9B2CF13}" type="presParOf" srcId="{80392437-8FAC-4C75-9308-6F3778F9DC2A}" destId="{3A8BDD12-0171-4BA3-B7B7-A29D0927C7B1}" srcOrd="0" destOrd="0" presId="urn:microsoft.com/office/officeart/2005/8/layout/list1"/>
    <dgm:cxn modelId="{89147EC2-7218-43FC-B4B7-B819BF651106}" type="presParOf" srcId="{80392437-8FAC-4C75-9308-6F3778F9DC2A}" destId="{10FABEA5-F3CB-487B-B865-0BA0F8B7117F}" srcOrd="1" destOrd="0" presId="urn:microsoft.com/office/officeart/2005/8/layout/list1"/>
    <dgm:cxn modelId="{ABFDF960-648C-4E80-BE2E-EE0596CA924D}" type="presParOf" srcId="{7D4EC5F6-EBF7-4F41-B019-3058F27FDE18}" destId="{F70A5626-CE7B-456F-9040-A3BEFC6ABBA6}" srcOrd="9" destOrd="0" presId="urn:microsoft.com/office/officeart/2005/8/layout/list1"/>
    <dgm:cxn modelId="{1905CAE8-79AC-40D5-8A75-80119CEE01A0}" type="presParOf" srcId="{7D4EC5F6-EBF7-4F41-B019-3058F27FDE18}" destId="{2FEAD2E7-4B02-4D0B-BE11-C604E3EC09F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12F543-F8CC-41D2-BA02-FAE9A2C5E52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E47CCB2-634A-4DFD-B51D-CB97C51D461D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за счет субсидий запланированы расходы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8E5773A-0BCC-47E8-A32A-EC7B5EF167F6}" type="parTrans" cxnId="{21305630-A89D-4E0D-BF91-B6ABC41B4272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13DE0951-7C7C-476E-BA25-FDC7588859EB}" type="sibTrans" cxnId="{21305630-A89D-4E0D-BF91-B6ABC41B4272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5FAE1D1E-1723-404F-8DF2-1CDC7D6C2A4B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 финансирование расходов по содержанию имущества образовательных учреждений в размере 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2399 тыс. рублей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F3D65652-7FBF-48E1-832A-37B827E00D7D}" type="parTrans" cxnId="{76972901-776C-4C1B-9076-14D4863500F1}">
      <dgm:prSet custT="1"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62A5F66C-4222-47FC-AD3A-7DBADB612190}" type="sibTrans" cxnId="{76972901-776C-4C1B-9076-14D4863500F1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C96535CC-DDD1-413A-800E-E52147D9E5E3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создание в общеобразовательных школах, расположенных в сельской местности условий для занятий физической культурой и спортом 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1300 тыс. рублей;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3C0AA828-D7A8-4A2B-AA10-7B22AD63BF26}" type="parTrans" cxnId="{DB4D9584-3848-4083-97DC-A2B4EF7D05AD}">
      <dgm:prSet custT="1"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2F98BCA7-3723-47C3-944C-150D3D14C8E9}" type="sibTrans" cxnId="{DB4D9584-3848-4083-97DC-A2B4EF7D05AD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33DD06F7-CF90-437A-AD5C-98B19098E4FA}">
      <dgm:prSet phldrT="[Текст]" custT="1"/>
      <dgm:spPr/>
      <dgm:t>
        <a:bodyPr/>
        <a:lstStyle/>
        <a:p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организацию бесплатного горячего питания обучающихся, получающих начальное общее образование – 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40002 тыс. рублей;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3F0945E4-10D4-4FD6-B734-06DE04D2F66B}" type="parTrans" cxnId="{678EB723-9D82-45B3-A71B-8F799488C639}">
      <dgm:prSet custT="1"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0C32592B-67DF-48EC-8D62-7BD2E535CEBD}" type="sibTrans" cxnId="{678EB723-9D82-45B3-A71B-8F799488C639}">
      <dgm:prSet/>
      <dgm:spPr/>
      <dgm:t>
        <a:bodyPr/>
        <a:lstStyle/>
        <a:p>
          <a:endParaRPr lang="ru-RU" sz="900">
            <a:latin typeface="Times New Roman" pitchFamily="18" charset="0"/>
            <a:cs typeface="Times New Roman" pitchFamily="18" charset="0"/>
          </a:endParaRPr>
        </a:p>
      </dgm:t>
    </dgm:pt>
    <dgm:pt modelId="{C4D0B0DB-67E7-4FF0-B96B-372B4C4B3340}" type="pres">
      <dgm:prSet presAssocID="{BE12F543-F8CC-41D2-BA02-FAE9A2C5E5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2F54D-A89B-4950-AA97-7F87E4F7A545}" type="pres">
      <dgm:prSet presAssocID="{2E47CCB2-634A-4DFD-B51D-CB97C51D461D}" presName="root1" presStyleCnt="0"/>
      <dgm:spPr/>
    </dgm:pt>
    <dgm:pt modelId="{64BE72E6-AA70-4BF7-914C-62B5E4360548}" type="pres">
      <dgm:prSet presAssocID="{2E47CCB2-634A-4DFD-B51D-CB97C51D461D}" presName="LevelOneTextNode" presStyleLbl="node0" presStyleIdx="0" presStyleCnt="1" custScaleX="68302" custScaleY="683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47F4DF-5EF4-4398-B251-B7A689AAEE31}" type="pres">
      <dgm:prSet presAssocID="{2E47CCB2-634A-4DFD-B51D-CB97C51D461D}" presName="level2hierChild" presStyleCnt="0"/>
      <dgm:spPr/>
    </dgm:pt>
    <dgm:pt modelId="{FF949750-1FCF-4D68-A7EF-9D7D750A9F2C}" type="pres">
      <dgm:prSet presAssocID="{F3D65652-7FBF-48E1-832A-37B827E00D7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9E638F1-16E2-4017-94C7-5DF2162716D9}" type="pres">
      <dgm:prSet presAssocID="{F3D65652-7FBF-48E1-832A-37B827E00D7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54823FD-E87D-49D6-8105-183295EE94CF}" type="pres">
      <dgm:prSet presAssocID="{5FAE1D1E-1723-404F-8DF2-1CDC7D6C2A4B}" presName="root2" presStyleCnt="0"/>
      <dgm:spPr/>
    </dgm:pt>
    <dgm:pt modelId="{4304E4AF-AFAA-47B5-B1DD-EE4DC9C9CA65}" type="pres">
      <dgm:prSet presAssocID="{5FAE1D1E-1723-404F-8DF2-1CDC7D6C2A4B}" presName="LevelTwoTextNode" presStyleLbl="node2" presStyleIdx="0" presStyleCnt="3" custScaleX="121001" custScaleY="121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A798EF-6C74-4D4C-8716-B8553B52FE61}" type="pres">
      <dgm:prSet presAssocID="{5FAE1D1E-1723-404F-8DF2-1CDC7D6C2A4B}" presName="level3hierChild" presStyleCnt="0"/>
      <dgm:spPr/>
    </dgm:pt>
    <dgm:pt modelId="{A32A6682-3DC2-4556-A127-A204DB32E305}" type="pres">
      <dgm:prSet presAssocID="{3C0AA828-D7A8-4A2B-AA10-7B22AD63BF2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A0CDDE7C-F4A1-49EB-900C-D2186AE57743}" type="pres">
      <dgm:prSet presAssocID="{3C0AA828-D7A8-4A2B-AA10-7B22AD63BF2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689DBA50-FA1F-4FCA-875F-2FAFF220FA29}" type="pres">
      <dgm:prSet presAssocID="{C96535CC-DDD1-413A-800E-E52147D9E5E3}" presName="root2" presStyleCnt="0"/>
      <dgm:spPr/>
    </dgm:pt>
    <dgm:pt modelId="{2B040B6F-DF99-4015-88B1-5C7B3F4D8D14}" type="pres">
      <dgm:prSet presAssocID="{C96535CC-DDD1-413A-800E-E52147D9E5E3}" presName="LevelTwoTextNode" presStyleLbl="node2" presStyleIdx="1" presStyleCnt="3" custScaleX="133101" custScaleY="133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C51BA2-0250-4315-B7DD-431663AF0973}" type="pres">
      <dgm:prSet presAssocID="{C96535CC-DDD1-413A-800E-E52147D9E5E3}" presName="level3hierChild" presStyleCnt="0"/>
      <dgm:spPr/>
    </dgm:pt>
    <dgm:pt modelId="{BCF1D053-0BCE-4C9B-B8D3-8691CC574A05}" type="pres">
      <dgm:prSet presAssocID="{3F0945E4-10D4-4FD6-B734-06DE04D2F66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47BBBF74-6C22-473C-8FCE-1C8899FF4C50}" type="pres">
      <dgm:prSet presAssocID="{3F0945E4-10D4-4FD6-B734-06DE04D2F66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BC46394-466C-47FF-B4DB-0021BB803A79}" type="pres">
      <dgm:prSet presAssocID="{33DD06F7-CF90-437A-AD5C-98B19098E4FA}" presName="root2" presStyleCnt="0"/>
      <dgm:spPr/>
    </dgm:pt>
    <dgm:pt modelId="{A0C926A1-828E-4162-8A2D-5DD6C5E9A482}" type="pres">
      <dgm:prSet presAssocID="{33DD06F7-CF90-437A-AD5C-98B19098E4FA}" presName="LevelTwoTextNode" presStyleLbl="node2" presStyleIdx="2" presStyleCnt="3" custScaleX="121001" custScaleY="1210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75705-3CE1-41F4-83BB-E3424830555A}" type="pres">
      <dgm:prSet presAssocID="{33DD06F7-CF90-437A-AD5C-98B19098E4FA}" presName="level3hierChild" presStyleCnt="0"/>
      <dgm:spPr/>
    </dgm:pt>
  </dgm:ptLst>
  <dgm:cxnLst>
    <dgm:cxn modelId="{B468FAB4-9DAE-40A8-A7CA-FAFEC1B281A7}" type="presOf" srcId="{3C0AA828-D7A8-4A2B-AA10-7B22AD63BF26}" destId="{A0CDDE7C-F4A1-49EB-900C-D2186AE57743}" srcOrd="1" destOrd="0" presId="urn:microsoft.com/office/officeart/2008/layout/HorizontalMultiLevelHierarchy"/>
    <dgm:cxn modelId="{C1DF30A5-AB8B-45E1-AD20-B4D91D471B25}" type="presOf" srcId="{3C0AA828-D7A8-4A2B-AA10-7B22AD63BF26}" destId="{A32A6682-3DC2-4556-A127-A204DB32E305}" srcOrd="0" destOrd="0" presId="urn:microsoft.com/office/officeart/2008/layout/HorizontalMultiLevelHierarchy"/>
    <dgm:cxn modelId="{AA1C2B03-AE81-4BEF-A048-CCA654BBC090}" type="presOf" srcId="{33DD06F7-CF90-437A-AD5C-98B19098E4FA}" destId="{A0C926A1-828E-4162-8A2D-5DD6C5E9A482}" srcOrd="0" destOrd="0" presId="urn:microsoft.com/office/officeart/2008/layout/HorizontalMultiLevelHierarchy"/>
    <dgm:cxn modelId="{39FD5D4B-E6CE-4F99-8144-CD25277FF9A7}" type="presOf" srcId="{C96535CC-DDD1-413A-800E-E52147D9E5E3}" destId="{2B040B6F-DF99-4015-88B1-5C7B3F4D8D14}" srcOrd="0" destOrd="0" presId="urn:microsoft.com/office/officeart/2008/layout/HorizontalMultiLevelHierarchy"/>
    <dgm:cxn modelId="{59623F85-6F58-45B8-8C80-3183C8EA9945}" type="presOf" srcId="{BE12F543-F8CC-41D2-BA02-FAE9A2C5E521}" destId="{C4D0B0DB-67E7-4FF0-B96B-372B4C4B3340}" srcOrd="0" destOrd="0" presId="urn:microsoft.com/office/officeart/2008/layout/HorizontalMultiLevelHierarchy"/>
    <dgm:cxn modelId="{DB4D9584-3848-4083-97DC-A2B4EF7D05AD}" srcId="{2E47CCB2-634A-4DFD-B51D-CB97C51D461D}" destId="{C96535CC-DDD1-413A-800E-E52147D9E5E3}" srcOrd="1" destOrd="0" parTransId="{3C0AA828-D7A8-4A2B-AA10-7B22AD63BF26}" sibTransId="{2F98BCA7-3723-47C3-944C-150D3D14C8E9}"/>
    <dgm:cxn modelId="{805099D8-D975-4ADD-98A0-9AA9D9C5AD37}" type="presOf" srcId="{F3D65652-7FBF-48E1-832A-37B827E00D7D}" destId="{FF949750-1FCF-4D68-A7EF-9D7D750A9F2C}" srcOrd="0" destOrd="0" presId="urn:microsoft.com/office/officeart/2008/layout/HorizontalMultiLevelHierarchy"/>
    <dgm:cxn modelId="{21305630-A89D-4E0D-BF91-B6ABC41B4272}" srcId="{BE12F543-F8CC-41D2-BA02-FAE9A2C5E521}" destId="{2E47CCB2-634A-4DFD-B51D-CB97C51D461D}" srcOrd="0" destOrd="0" parTransId="{88E5773A-0BCC-47E8-A32A-EC7B5EF167F6}" sibTransId="{13DE0951-7C7C-476E-BA25-FDC7588859EB}"/>
    <dgm:cxn modelId="{B2F1B33F-6B83-4EA3-992B-0FDB46E41A0F}" type="presOf" srcId="{F3D65652-7FBF-48E1-832A-37B827E00D7D}" destId="{49E638F1-16E2-4017-94C7-5DF2162716D9}" srcOrd="1" destOrd="0" presId="urn:microsoft.com/office/officeart/2008/layout/HorizontalMultiLevelHierarchy"/>
    <dgm:cxn modelId="{76972901-776C-4C1B-9076-14D4863500F1}" srcId="{2E47CCB2-634A-4DFD-B51D-CB97C51D461D}" destId="{5FAE1D1E-1723-404F-8DF2-1CDC7D6C2A4B}" srcOrd="0" destOrd="0" parTransId="{F3D65652-7FBF-48E1-832A-37B827E00D7D}" sibTransId="{62A5F66C-4222-47FC-AD3A-7DBADB612190}"/>
    <dgm:cxn modelId="{6C89129E-7F7F-402A-A2E1-AC85456A3544}" type="presOf" srcId="{3F0945E4-10D4-4FD6-B734-06DE04D2F66B}" destId="{47BBBF74-6C22-473C-8FCE-1C8899FF4C50}" srcOrd="1" destOrd="0" presId="urn:microsoft.com/office/officeart/2008/layout/HorizontalMultiLevelHierarchy"/>
    <dgm:cxn modelId="{678EB723-9D82-45B3-A71B-8F799488C639}" srcId="{2E47CCB2-634A-4DFD-B51D-CB97C51D461D}" destId="{33DD06F7-CF90-437A-AD5C-98B19098E4FA}" srcOrd="2" destOrd="0" parTransId="{3F0945E4-10D4-4FD6-B734-06DE04D2F66B}" sibTransId="{0C32592B-67DF-48EC-8D62-7BD2E535CEBD}"/>
    <dgm:cxn modelId="{15CF2168-F32E-46B8-BA5A-A81E3B2253B1}" type="presOf" srcId="{5FAE1D1E-1723-404F-8DF2-1CDC7D6C2A4B}" destId="{4304E4AF-AFAA-47B5-B1DD-EE4DC9C9CA65}" srcOrd="0" destOrd="0" presId="urn:microsoft.com/office/officeart/2008/layout/HorizontalMultiLevelHierarchy"/>
    <dgm:cxn modelId="{B8D14F28-12D7-4A90-8948-5BB40908E081}" type="presOf" srcId="{3F0945E4-10D4-4FD6-B734-06DE04D2F66B}" destId="{BCF1D053-0BCE-4C9B-B8D3-8691CC574A05}" srcOrd="0" destOrd="0" presId="urn:microsoft.com/office/officeart/2008/layout/HorizontalMultiLevelHierarchy"/>
    <dgm:cxn modelId="{DE2D0416-4E09-4F84-8E16-EBDBD7DADFF8}" type="presOf" srcId="{2E47CCB2-634A-4DFD-B51D-CB97C51D461D}" destId="{64BE72E6-AA70-4BF7-914C-62B5E4360548}" srcOrd="0" destOrd="0" presId="urn:microsoft.com/office/officeart/2008/layout/HorizontalMultiLevelHierarchy"/>
    <dgm:cxn modelId="{42DC78BE-D2B4-49B9-9EFD-F50DDF2E70F2}" type="presParOf" srcId="{C4D0B0DB-67E7-4FF0-B96B-372B4C4B3340}" destId="{C542F54D-A89B-4950-AA97-7F87E4F7A545}" srcOrd="0" destOrd="0" presId="urn:microsoft.com/office/officeart/2008/layout/HorizontalMultiLevelHierarchy"/>
    <dgm:cxn modelId="{6BD06416-202A-45CD-AFB8-CB09EA735F23}" type="presParOf" srcId="{C542F54D-A89B-4950-AA97-7F87E4F7A545}" destId="{64BE72E6-AA70-4BF7-914C-62B5E4360548}" srcOrd="0" destOrd="0" presId="urn:microsoft.com/office/officeart/2008/layout/HorizontalMultiLevelHierarchy"/>
    <dgm:cxn modelId="{F92F9400-44E2-4685-91D2-6D49118BE0E6}" type="presParOf" srcId="{C542F54D-A89B-4950-AA97-7F87E4F7A545}" destId="{9147F4DF-5EF4-4398-B251-B7A689AAEE31}" srcOrd="1" destOrd="0" presId="urn:microsoft.com/office/officeart/2008/layout/HorizontalMultiLevelHierarchy"/>
    <dgm:cxn modelId="{71582F5E-DC1D-4BC0-AA3E-6DA84D550ECD}" type="presParOf" srcId="{9147F4DF-5EF4-4398-B251-B7A689AAEE31}" destId="{FF949750-1FCF-4D68-A7EF-9D7D750A9F2C}" srcOrd="0" destOrd="0" presId="urn:microsoft.com/office/officeart/2008/layout/HorizontalMultiLevelHierarchy"/>
    <dgm:cxn modelId="{1795396C-D0FC-4AF7-801B-0E6DE46E93C5}" type="presParOf" srcId="{FF949750-1FCF-4D68-A7EF-9D7D750A9F2C}" destId="{49E638F1-16E2-4017-94C7-5DF2162716D9}" srcOrd="0" destOrd="0" presId="urn:microsoft.com/office/officeart/2008/layout/HorizontalMultiLevelHierarchy"/>
    <dgm:cxn modelId="{6A9D5FED-2BF0-4BC2-9EA9-B1CB1330A663}" type="presParOf" srcId="{9147F4DF-5EF4-4398-B251-B7A689AAEE31}" destId="{B54823FD-E87D-49D6-8105-183295EE94CF}" srcOrd="1" destOrd="0" presId="urn:microsoft.com/office/officeart/2008/layout/HorizontalMultiLevelHierarchy"/>
    <dgm:cxn modelId="{2ECBD6BE-775C-45B3-BF6F-3DFA47A35AD4}" type="presParOf" srcId="{B54823FD-E87D-49D6-8105-183295EE94CF}" destId="{4304E4AF-AFAA-47B5-B1DD-EE4DC9C9CA65}" srcOrd="0" destOrd="0" presId="urn:microsoft.com/office/officeart/2008/layout/HorizontalMultiLevelHierarchy"/>
    <dgm:cxn modelId="{4145927D-BE8E-44F3-96A1-F38955071030}" type="presParOf" srcId="{B54823FD-E87D-49D6-8105-183295EE94CF}" destId="{DDA798EF-6C74-4D4C-8716-B8553B52FE61}" srcOrd="1" destOrd="0" presId="urn:microsoft.com/office/officeart/2008/layout/HorizontalMultiLevelHierarchy"/>
    <dgm:cxn modelId="{9C2EC48D-87FF-4750-8344-DAD169E6FD13}" type="presParOf" srcId="{9147F4DF-5EF4-4398-B251-B7A689AAEE31}" destId="{A32A6682-3DC2-4556-A127-A204DB32E305}" srcOrd="2" destOrd="0" presId="urn:microsoft.com/office/officeart/2008/layout/HorizontalMultiLevelHierarchy"/>
    <dgm:cxn modelId="{760DBD43-F593-4122-8822-60E0A98AA235}" type="presParOf" srcId="{A32A6682-3DC2-4556-A127-A204DB32E305}" destId="{A0CDDE7C-F4A1-49EB-900C-D2186AE57743}" srcOrd="0" destOrd="0" presId="urn:microsoft.com/office/officeart/2008/layout/HorizontalMultiLevelHierarchy"/>
    <dgm:cxn modelId="{5D5AFDD8-68F6-40C7-BB6C-9908D9F04FCC}" type="presParOf" srcId="{9147F4DF-5EF4-4398-B251-B7A689AAEE31}" destId="{689DBA50-FA1F-4FCA-875F-2FAFF220FA29}" srcOrd="3" destOrd="0" presId="urn:microsoft.com/office/officeart/2008/layout/HorizontalMultiLevelHierarchy"/>
    <dgm:cxn modelId="{A13D1003-2596-40D9-83F3-C769CBE7558A}" type="presParOf" srcId="{689DBA50-FA1F-4FCA-875F-2FAFF220FA29}" destId="{2B040B6F-DF99-4015-88B1-5C7B3F4D8D14}" srcOrd="0" destOrd="0" presId="urn:microsoft.com/office/officeart/2008/layout/HorizontalMultiLevelHierarchy"/>
    <dgm:cxn modelId="{4625C5C9-084B-4843-8B21-B52E9CC78A17}" type="presParOf" srcId="{689DBA50-FA1F-4FCA-875F-2FAFF220FA29}" destId="{70C51BA2-0250-4315-B7DD-431663AF0973}" srcOrd="1" destOrd="0" presId="urn:microsoft.com/office/officeart/2008/layout/HorizontalMultiLevelHierarchy"/>
    <dgm:cxn modelId="{C3F18936-F5FF-46DE-BED4-A48A9116BB66}" type="presParOf" srcId="{9147F4DF-5EF4-4398-B251-B7A689AAEE31}" destId="{BCF1D053-0BCE-4C9B-B8D3-8691CC574A05}" srcOrd="4" destOrd="0" presId="urn:microsoft.com/office/officeart/2008/layout/HorizontalMultiLevelHierarchy"/>
    <dgm:cxn modelId="{BBADFA4A-AA63-409F-AD0D-833E66FC00C9}" type="presParOf" srcId="{BCF1D053-0BCE-4C9B-B8D3-8691CC574A05}" destId="{47BBBF74-6C22-473C-8FCE-1C8899FF4C50}" srcOrd="0" destOrd="0" presId="urn:microsoft.com/office/officeart/2008/layout/HorizontalMultiLevelHierarchy"/>
    <dgm:cxn modelId="{1758F634-DCF3-40A2-B9B6-9B86F00262F6}" type="presParOf" srcId="{9147F4DF-5EF4-4398-B251-B7A689AAEE31}" destId="{9BC46394-466C-47FF-B4DB-0021BB803A79}" srcOrd="5" destOrd="0" presId="urn:microsoft.com/office/officeart/2008/layout/HorizontalMultiLevelHierarchy"/>
    <dgm:cxn modelId="{B24A288B-2898-4ADD-A3C5-0F2065ADC1FD}" type="presParOf" srcId="{9BC46394-466C-47FF-B4DB-0021BB803A79}" destId="{A0C926A1-828E-4162-8A2D-5DD6C5E9A482}" srcOrd="0" destOrd="0" presId="urn:microsoft.com/office/officeart/2008/layout/HorizontalMultiLevelHierarchy"/>
    <dgm:cxn modelId="{D422DFFB-3A58-460B-BE28-424F1D8FE35D}" type="presParOf" srcId="{9BC46394-466C-47FF-B4DB-0021BB803A79}" destId="{E3175705-3CE1-41F4-83BB-E3424830555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5D0004-1E76-4563-B57D-50C7FA5F0E27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0605D25-7BDD-4DD6-AA54-B26F08FF3B7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 счет субвенций расходы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7139249-CD46-4A26-A483-DEB15743602A}" type="parTrans" cxnId="{2315F5F4-97B9-4E8A-A25E-E11B5134C24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BFF310D-5752-45BF-BE40-50A404017C07}" type="sibTrans" cxnId="{2315F5F4-97B9-4E8A-A25E-E11B5134C24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CFD670C7-BEB3-4CFE-B73D-E37B4F9EC325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организацию отдыха и оздоровления детей –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2940 тыс. рублей;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A960EC4-5C12-4381-9ED3-F00FD702F881}" type="parTrans" cxnId="{40859F0B-2D76-4A90-9BAD-0C69C7D5EA8F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7868EB0-F432-4A2D-B47C-9B09FA29607C}" type="sibTrans" cxnId="{40859F0B-2D76-4A90-9BAD-0C69C7D5EA8F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0ED18B1F-4AB8-4BEA-9E6C-BF8C9613BB93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предоставление льготы сельским специалистам по ЖКУ –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3031,8 тыс. рублей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84ABD62-109A-4FC6-B67B-D0EF6DC69B0B}" type="parTrans" cxnId="{8F8A02B6-8F7D-4592-87F5-16688A1CD2A1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A94BFE7-F802-4263-8776-DE5C1625E9C0}" type="sibTrans" cxnId="{8F8A02B6-8F7D-4592-87F5-16688A1CD2A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D5712D5-F36B-44E1-8959-7DB093973BBC}" type="pres">
      <dgm:prSet presAssocID="{345D0004-1E76-4563-B57D-50C7FA5F0E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D83EDC-1B87-45EB-B32B-E88DDCB55F15}" type="pres">
      <dgm:prSet presAssocID="{E0605D25-7BDD-4DD6-AA54-B26F08FF3B70}" presName="root1" presStyleCnt="0"/>
      <dgm:spPr/>
    </dgm:pt>
    <dgm:pt modelId="{2FB63A3C-032B-423E-AC57-AA4221ECDE06}" type="pres">
      <dgm:prSet presAssocID="{E0605D25-7BDD-4DD6-AA54-B26F08FF3B70}" presName="LevelOneTextNode" presStyleLbl="node0" presStyleIdx="0" presStyleCnt="1" custScaleX="51316" custScaleY="513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CF1534-F43F-4C7A-826C-F4E287481680}" type="pres">
      <dgm:prSet presAssocID="{E0605D25-7BDD-4DD6-AA54-B26F08FF3B70}" presName="level2hierChild" presStyleCnt="0"/>
      <dgm:spPr/>
    </dgm:pt>
    <dgm:pt modelId="{96CC0EEB-C74D-45AF-9A62-32B6EF3EE4E3}" type="pres">
      <dgm:prSet presAssocID="{AA960EC4-5C12-4381-9ED3-F00FD702F88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2AC728B4-D0B5-4A20-A140-BC88736E679C}" type="pres">
      <dgm:prSet presAssocID="{AA960EC4-5C12-4381-9ED3-F00FD702F88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75CC522-C8E5-439B-9257-9ECF4C41A0E1}" type="pres">
      <dgm:prSet presAssocID="{CFD670C7-BEB3-4CFE-B73D-E37B4F9EC325}" presName="root2" presStyleCnt="0"/>
      <dgm:spPr/>
    </dgm:pt>
    <dgm:pt modelId="{F25C5E69-2CEA-402B-A88F-1A0EE2139E5E}" type="pres">
      <dgm:prSet presAssocID="{CFD670C7-BEB3-4CFE-B73D-E37B4F9EC325}" presName="LevelTwoTextNode" presStyleLbl="node2" presStyleIdx="0" presStyleCnt="2" custScaleX="82645" custScaleY="82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CB8423-144D-4731-BE04-4C767AFEFC67}" type="pres">
      <dgm:prSet presAssocID="{CFD670C7-BEB3-4CFE-B73D-E37B4F9EC325}" presName="level3hierChild" presStyleCnt="0"/>
      <dgm:spPr/>
    </dgm:pt>
    <dgm:pt modelId="{2482986D-B6E4-4B62-BAEC-89F9152DC15A}" type="pres">
      <dgm:prSet presAssocID="{884ABD62-109A-4FC6-B67B-D0EF6DC69B0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CED2B11-832E-42DD-8997-20C02C3B7D34}" type="pres">
      <dgm:prSet presAssocID="{884ABD62-109A-4FC6-B67B-D0EF6DC69B0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B1894D2-F8A0-4B07-A491-F9832C1B2F11}" type="pres">
      <dgm:prSet presAssocID="{0ED18B1F-4AB8-4BEA-9E6C-BF8C9613BB93}" presName="root2" presStyleCnt="0"/>
      <dgm:spPr/>
    </dgm:pt>
    <dgm:pt modelId="{666E3A52-1A34-4A8F-872C-E7D0CC8C1B20}" type="pres">
      <dgm:prSet presAssocID="{0ED18B1F-4AB8-4BEA-9E6C-BF8C9613BB93}" presName="LevelTwoTextNode" presStyleLbl="node2" presStyleIdx="1" presStyleCnt="2" custScaleX="82645" custScaleY="108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3A14AF-B7C5-48EA-B6E1-8E4257F15961}" type="pres">
      <dgm:prSet presAssocID="{0ED18B1F-4AB8-4BEA-9E6C-BF8C9613BB93}" presName="level3hierChild" presStyleCnt="0"/>
      <dgm:spPr/>
    </dgm:pt>
  </dgm:ptLst>
  <dgm:cxnLst>
    <dgm:cxn modelId="{93568299-EE1F-4E9E-8B38-8E80C2BB5441}" type="presOf" srcId="{884ABD62-109A-4FC6-B67B-D0EF6DC69B0B}" destId="{2482986D-B6E4-4B62-BAEC-89F9152DC15A}" srcOrd="0" destOrd="0" presId="urn:microsoft.com/office/officeart/2008/layout/HorizontalMultiLevelHierarchy"/>
    <dgm:cxn modelId="{33E9896A-4FAE-4B84-8ED4-BD468F7C2824}" type="presOf" srcId="{0ED18B1F-4AB8-4BEA-9E6C-BF8C9613BB93}" destId="{666E3A52-1A34-4A8F-872C-E7D0CC8C1B20}" srcOrd="0" destOrd="0" presId="urn:microsoft.com/office/officeart/2008/layout/HorizontalMultiLevelHierarchy"/>
    <dgm:cxn modelId="{9560104E-D541-4B1A-97FE-31E56CCBB51F}" type="presOf" srcId="{884ABD62-109A-4FC6-B67B-D0EF6DC69B0B}" destId="{CCED2B11-832E-42DD-8997-20C02C3B7D34}" srcOrd="1" destOrd="0" presId="urn:microsoft.com/office/officeart/2008/layout/HorizontalMultiLevelHierarchy"/>
    <dgm:cxn modelId="{A45E860D-4675-4ED2-BBB2-CA108257516F}" type="presOf" srcId="{345D0004-1E76-4563-B57D-50C7FA5F0E27}" destId="{DD5712D5-F36B-44E1-8959-7DB093973BBC}" srcOrd="0" destOrd="0" presId="urn:microsoft.com/office/officeart/2008/layout/HorizontalMultiLevelHierarchy"/>
    <dgm:cxn modelId="{40859F0B-2D76-4A90-9BAD-0C69C7D5EA8F}" srcId="{E0605D25-7BDD-4DD6-AA54-B26F08FF3B70}" destId="{CFD670C7-BEB3-4CFE-B73D-E37B4F9EC325}" srcOrd="0" destOrd="0" parTransId="{AA960EC4-5C12-4381-9ED3-F00FD702F881}" sibTransId="{97868EB0-F432-4A2D-B47C-9B09FA29607C}"/>
    <dgm:cxn modelId="{AC6DB9A4-049D-4009-B672-D0EA3A0ED6AC}" type="presOf" srcId="{AA960EC4-5C12-4381-9ED3-F00FD702F881}" destId="{2AC728B4-D0B5-4A20-A140-BC88736E679C}" srcOrd="1" destOrd="0" presId="urn:microsoft.com/office/officeart/2008/layout/HorizontalMultiLevelHierarchy"/>
    <dgm:cxn modelId="{8F8A02B6-8F7D-4592-87F5-16688A1CD2A1}" srcId="{E0605D25-7BDD-4DD6-AA54-B26F08FF3B70}" destId="{0ED18B1F-4AB8-4BEA-9E6C-BF8C9613BB93}" srcOrd="1" destOrd="0" parTransId="{884ABD62-109A-4FC6-B67B-D0EF6DC69B0B}" sibTransId="{5A94BFE7-F802-4263-8776-DE5C1625E9C0}"/>
    <dgm:cxn modelId="{D8ACE35C-A2F7-420A-9636-1167EC9387AD}" type="presOf" srcId="{CFD670C7-BEB3-4CFE-B73D-E37B4F9EC325}" destId="{F25C5E69-2CEA-402B-A88F-1A0EE2139E5E}" srcOrd="0" destOrd="0" presId="urn:microsoft.com/office/officeart/2008/layout/HorizontalMultiLevelHierarchy"/>
    <dgm:cxn modelId="{8D6ADCAF-6F63-4D68-9B8C-1649E1E868B5}" type="presOf" srcId="{AA960EC4-5C12-4381-9ED3-F00FD702F881}" destId="{96CC0EEB-C74D-45AF-9A62-32B6EF3EE4E3}" srcOrd="0" destOrd="0" presId="urn:microsoft.com/office/officeart/2008/layout/HorizontalMultiLevelHierarchy"/>
    <dgm:cxn modelId="{2315F5F4-97B9-4E8A-A25E-E11B5134C249}" srcId="{345D0004-1E76-4563-B57D-50C7FA5F0E27}" destId="{E0605D25-7BDD-4DD6-AA54-B26F08FF3B70}" srcOrd="0" destOrd="0" parTransId="{C7139249-CD46-4A26-A483-DEB15743602A}" sibTransId="{CBFF310D-5752-45BF-BE40-50A404017C07}"/>
    <dgm:cxn modelId="{B15C11FE-8958-4727-9526-A41E15A4F18A}" type="presOf" srcId="{E0605D25-7BDD-4DD6-AA54-B26F08FF3B70}" destId="{2FB63A3C-032B-423E-AC57-AA4221ECDE06}" srcOrd="0" destOrd="0" presId="urn:microsoft.com/office/officeart/2008/layout/HorizontalMultiLevelHierarchy"/>
    <dgm:cxn modelId="{FA27E9CE-748B-46B7-8D9D-509FF79F18FF}" type="presParOf" srcId="{DD5712D5-F36B-44E1-8959-7DB093973BBC}" destId="{83D83EDC-1B87-45EB-B32B-E88DDCB55F15}" srcOrd="0" destOrd="0" presId="urn:microsoft.com/office/officeart/2008/layout/HorizontalMultiLevelHierarchy"/>
    <dgm:cxn modelId="{58C9A06D-C10D-41DF-ACB9-BD67EDAC5BAC}" type="presParOf" srcId="{83D83EDC-1B87-45EB-B32B-E88DDCB55F15}" destId="{2FB63A3C-032B-423E-AC57-AA4221ECDE06}" srcOrd="0" destOrd="0" presId="urn:microsoft.com/office/officeart/2008/layout/HorizontalMultiLevelHierarchy"/>
    <dgm:cxn modelId="{C1DF8CBC-CABB-4AA8-8D7B-65BF49795C96}" type="presParOf" srcId="{83D83EDC-1B87-45EB-B32B-E88DDCB55F15}" destId="{8DCF1534-F43F-4C7A-826C-F4E287481680}" srcOrd="1" destOrd="0" presId="urn:microsoft.com/office/officeart/2008/layout/HorizontalMultiLevelHierarchy"/>
    <dgm:cxn modelId="{06C68A6F-E8CE-4F48-A59B-D9E19D1ABB3D}" type="presParOf" srcId="{8DCF1534-F43F-4C7A-826C-F4E287481680}" destId="{96CC0EEB-C74D-45AF-9A62-32B6EF3EE4E3}" srcOrd="0" destOrd="0" presId="urn:microsoft.com/office/officeart/2008/layout/HorizontalMultiLevelHierarchy"/>
    <dgm:cxn modelId="{22F12730-0131-478D-8A94-B4192282AAA2}" type="presParOf" srcId="{96CC0EEB-C74D-45AF-9A62-32B6EF3EE4E3}" destId="{2AC728B4-D0B5-4A20-A140-BC88736E679C}" srcOrd="0" destOrd="0" presId="urn:microsoft.com/office/officeart/2008/layout/HorizontalMultiLevelHierarchy"/>
    <dgm:cxn modelId="{CC6CE399-7688-4F24-80BA-7EECCB4365FF}" type="presParOf" srcId="{8DCF1534-F43F-4C7A-826C-F4E287481680}" destId="{375CC522-C8E5-439B-9257-9ECF4C41A0E1}" srcOrd="1" destOrd="0" presId="urn:microsoft.com/office/officeart/2008/layout/HorizontalMultiLevelHierarchy"/>
    <dgm:cxn modelId="{043E77CF-64C1-4BCE-A50D-7109654CC89B}" type="presParOf" srcId="{375CC522-C8E5-439B-9257-9ECF4C41A0E1}" destId="{F25C5E69-2CEA-402B-A88F-1A0EE2139E5E}" srcOrd="0" destOrd="0" presId="urn:microsoft.com/office/officeart/2008/layout/HorizontalMultiLevelHierarchy"/>
    <dgm:cxn modelId="{997DB63E-2F97-43F1-97E0-DCABE4F01019}" type="presParOf" srcId="{375CC522-C8E5-439B-9257-9ECF4C41A0E1}" destId="{7BCB8423-144D-4731-BE04-4C767AFEFC67}" srcOrd="1" destOrd="0" presId="urn:microsoft.com/office/officeart/2008/layout/HorizontalMultiLevelHierarchy"/>
    <dgm:cxn modelId="{C55C898E-E2B2-423B-80BD-FFEDB7D76189}" type="presParOf" srcId="{8DCF1534-F43F-4C7A-826C-F4E287481680}" destId="{2482986D-B6E4-4B62-BAEC-89F9152DC15A}" srcOrd="2" destOrd="0" presId="urn:microsoft.com/office/officeart/2008/layout/HorizontalMultiLevelHierarchy"/>
    <dgm:cxn modelId="{80D45A1F-911D-47D5-96CE-42596DEF28AA}" type="presParOf" srcId="{2482986D-B6E4-4B62-BAEC-89F9152DC15A}" destId="{CCED2B11-832E-42DD-8997-20C02C3B7D34}" srcOrd="0" destOrd="0" presId="urn:microsoft.com/office/officeart/2008/layout/HorizontalMultiLevelHierarchy"/>
    <dgm:cxn modelId="{1135ABB8-C0EA-4CF3-B609-1659206FE21E}" type="presParOf" srcId="{8DCF1534-F43F-4C7A-826C-F4E287481680}" destId="{4B1894D2-F8A0-4B07-A491-F9832C1B2F11}" srcOrd="3" destOrd="0" presId="urn:microsoft.com/office/officeart/2008/layout/HorizontalMultiLevelHierarchy"/>
    <dgm:cxn modelId="{AA965A82-99A5-44B5-AC8D-4D30AE3EA859}" type="presParOf" srcId="{4B1894D2-F8A0-4B07-A491-F9832C1B2F11}" destId="{666E3A52-1A34-4A8F-872C-E7D0CC8C1B20}" srcOrd="0" destOrd="0" presId="urn:microsoft.com/office/officeart/2008/layout/HorizontalMultiLevelHierarchy"/>
    <dgm:cxn modelId="{DA66891F-186F-43AE-B38B-62456C9512A4}" type="presParOf" srcId="{4B1894D2-F8A0-4B07-A491-F9832C1B2F11}" destId="{EF3A14AF-B7C5-48EA-B6E1-8E4257F1596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9219F-E74E-4555-A3FC-40A44C647748}">
      <dsp:nvSpPr>
        <dsp:cNvPr id="0" name=""/>
        <dsp:cNvSpPr/>
      </dsp:nvSpPr>
      <dsp:spPr>
        <a:xfrm>
          <a:off x="0" y="0"/>
          <a:ext cx="8784976" cy="743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Вознаграждение за использование трудовых и иных обязанностей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1368" y="0"/>
        <a:ext cx="6953608" cy="743727"/>
      </dsp:txXfrm>
    </dsp:sp>
    <dsp:sp modelId="{F9A2DEEC-83F4-4C8B-B195-7B003097377B}">
      <dsp:nvSpPr>
        <dsp:cNvPr id="0" name=""/>
        <dsp:cNvSpPr/>
      </dsp:nvSpPr>
      <dsp:spPr>
        <a:xfrm>
          <a:off x="146506" y="47863"/>
          <a:ext cx="1612728" cy="64800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5FC3C-47FD-4D3E-ACCA-39C17614ED47}">
      <dsp:nvSpPr>
        <dsp:cNvPr id="0" name=""/>
        <dsp:cNvSpPr/>
      </dsp:nvSpPr>
      <dsp:spPr>
        <a:xfrm>
          <a:off x="0" y="818100"/>
          <a:ext cx="8784976" cy="743727"/>
        </a:xfrm>
        <a:prstGeom prst="roundRect">
          <a:avLst>
            <a:gd name="adj" fmla="val 10000"/>
          </a:avLst>
        </a:prstGeom>
        <a:solidFill>
          <a:schemeClr val="accent4">
            <a:hueOff val="-658527"/>
            <a:satOff val="7436"/>
            <a:lumOff val="39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доходы от сдачи имущества в аренду;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- доходы от источников за пределами РФ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1831368" y="818100"/>
        <a:ext cx="6953608" cy="743727"/>
      </dsp:txXfrm>
    </dsp:sp>
    <dsp:sp modelId="{F17E7231-5D95-4335-A799-7D199DB19273}">
      <dsp:nvSpPr>
        <dsp:cNvPr id="0" name=""/>
        <dsp:cNvSpPr/>
      </dsp:nvSpPr>
      <dsp:spPr>
        <a:xfrm>
          <a:off x="74372" y="892473"/>
          <a:ext cx="1756995" cy="59498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949385"/>
            <a:satOff val="11858"/>
            <a:lumOff val="12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557B6-3674-4E6E-9958-ADE9D77F142F}">
      <dsp:nvSpPr>
        <dsp:cNvPr id="0" name=""/>
        <dsp:cNvSpPr/>
      </dsp:nvSpPr>
      <dsp:spPr>
        <a:xfrm>
          <a:off x="0" y="1656184"/>
          <a:ext cx="8784976" cy="743727"/>
        </a:xfrm>
        <a:prstGeom prst="roundRect">
          <a:avLst>
            <a:gd name="adj" fmla="val 10000"/>
          </a:avLst>
        </a:prstGeom>
        <a:solidFill>
          <a:schemeClr val="accent4">
            <a:hueOff val="-1317055"/>
            <a:satOff val="14873"/>
            <a:lumOff val="79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доходы от продажи имущества, находившегося в собственности менее 5 лет.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1831368" y="1656184"/>
        <a:ext cx="6953608" cy="743727"/>
      </dsp:txXfrm>
    </dsp:sp>
    <dsp:sp modelId="{69D75D3D-8F5E-4A80-9682-BF9AA6A7671E}">
      <dsp:nvSpPr>
        <dsp:cNvPr id="0" name=""/>
        <dsp:cNvSpPr/>
      </dsp:nvSpPr>
      <dsp:spPr>
        <a:xfrm>
          <a:off x="144020" y="1730999"/>
          <a:ext cx="1617700" cy="55413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898770"/>
            <a:satOff val="23717"/>
            <a:lumOff val="25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172FD-7330-4FF7-9A60-3910876ED9EE}">
      <dsp:nvSpPr>
        <dsp:cNvPr id="0" name=""/>
        <dsp:cNvSpPr/>
      </dsp:nvSpPr>
      <dsp:spPr>
        <a:xfrm>
          <a:off x="0" y="2454301"/>
          <a:ext cx="8784976" cy="743727"/>
        </a:xfrm>
        <a:prstGeom prst="roundRect">
          <a:avLst>
            <a:gd name="adj" fmla="val 10000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доходы в виде разного рода выигрышей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1368" y="2454301"/>
        <a:ext cx="6953608" cy="743727"/>
      </dsp:txXfrm>
    </dsp:sp>
    <dsp:sp modelId="{CB39D856-45B6-4D05-B263-6C4E53C81CDA}">
      <dsp:nvSpPr>
        <dsp:cNvPr id="0" name=""/>
        <dsp:cNvSpPr/>
      </dsp:nvSpPr>
      <dsp:spPr>
        <a:xfrm>
          <a:off x="74372" y="2528674"/>
          <a:ext cx="1756995" cy="594982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2848154"/>
            <a:satOff val="35575"/>
            <a:lumOff val="38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4D399-D25D-452A-815A-5983F2A48ABE}">
      <dsp:nvSpPr>
        <dsp:cNvPr id="0" name=""/>
        <dsp:cNvSpPr/>
      </dsp:nvSpPr>
      <dsp:spPr>
        <a:xfrm>
          <a:off x="525822" y="2031999"/>
          <a:ext cx="505548" cy="494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494562"/>
              </a:lnTo>
              <a:lnTo>
                <a:pt x="505548" y="494562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760915" y="2261600"/>
        <a:ext cx="35361" cy="35361"/>
      </dsp:txXfrm>
    </dsp:sp>
    <dsp:sp modelId="{7EB58955-10CE-475E-84D6-43CDC749DA86}">
      <dsp:nvSpPr>
        <dsp:cNvPr id="0" name=""/>
        <dsp:cNvSpPr/>
      </dsp:nvSpPr>
      <dsp:spPr>
        <a:xfrm>
          <a:off x="525822" y="1437892"/>
          <a:ext cx="505548" cy="594107"/>
        </a:xfrm>
        <a:custGeom>
          <a:avLst/>
          <a:gdLst/>
          <a:ahLst/>
          <a:cxnLst/>
          <a:rect l="0" t="0" r="0" b="0"/>
          <a:pathLst>
            <a:path>
              <a:moveTo>
                <a:pt x="0" y="594107"/>
              </a:moveTo>
              <a:lnTo>
                <a:pt x="252774" y="594107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Times New Roman" pitchFamily="18" charset="0"/>
            <a:cs typeface="Times New Roman" pitchFamily="18" charset="0"/>
          </a:endParaRPr>
        </a:p>
      </dsp:txBody>
      <dsp:txXfrm>
        <a:off x="759093" y="1715443"/>
        <a:ext cx="39004" cy="39004"/>
      </dsp:txXfrm>
    </dsp:sp>
    <dsp:sp modelId="{0A7A69A3-E8B8-4056-AF51-EC89FB915CFA}">
      <dsp:nvSpPr>
        <dsp:cNvPr id="0" name=""/>
        <dsp:cNvSpPr/>
      </dsp:nvSpPr>
      <dsp:spPr>
        <a:xfrm rot="16200000">
          <a:off x="-712617" y="1834265"/>
          <a:ext cx="2081411" cy="395468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За счет иных межбюджетных трансфертов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712617" y="1834265"/>
        <a:ext cx="2081411" cy="395468"/>
      </dsp:txXfrm>
    </dsp:sp>
    <dsp:sp modelId="{F36417C3-A9AC-442C-BD4F-F1F726244977}">
      <dsp:nvSpPr>
        <dsp:cNvPr id="0" name=""/>
        <dsp:cNvSpPr/>
      </dsp:nvSpPr>
      <dsp:spPr>
        <a:xfrm>
          <a:off x="1031370" y="1039661"/>
          <a:ext cx="1689516" cy="796461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ежемесячное денежное вознаграждение за классное руководство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педработникам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45716 тыс. рублей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1370" y="1039661"/>
        <a:ext cx="1689516" cy="796461"/>
      </dsp:txXfrm>
    </dsp:sp>
    <dsp:sp modelId="{2D0A490D-99B4-44E8-B1A3-C96578C4F5A1}">
      <dsp:nvSpPr>
        <dsp:cNvPr id="0" name=""/>
        <dsp:cNvSpPr/>
      </dsp:nvSpPr>
      <dsp:spPr>
        <a:xfrm>
          <a:off x="1031370" y="2028786"/>
          <a:ext cx="1691285" cy="995552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организация бесплатного питания отдельным категориям учащихся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5484 тыс. рублей.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1370" y="2028786"/>
        <a:ext cx="1691285" cy="995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198EE-5865-4181-A4EA-4CD53B3B9FD0}">
      <dsp:nvSpPr>
        <dsp:cNvPr id="0" name=""/>
        <dsp:cNvSpPr/>
      </dsp:nvSpPr>
      <dsp:spPr>
        <a:xfrm>
          <a:off x="-2766330" y="-426502"/>
          <a:ext cx="3301277" cy="3301277"/>
        </a:xfrm>
        <a:prstGeom prst="blockArc">
          <a:avLst>
            <a:gd name="adj1" fmla="val 18900000"/>
            <a:gd name="adj2" fmla="val 2700000"/>
            <a:gd name="adj3" fmla="val 654"/>
          </a:avLst>
        </a:pr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3202A-EA57-4931-962D-8DFE93976297}">
      <dsp:nvSpPr>
        <dsp:cNvPr id="0" name=""/>
        <dsp:cNvSpPr/>
      </dsp:nvSpPr>
      <dsp:spPr>
        <a:xfrm>
          <a:off x="235235" y="152968"/>
          <a:ext cx="7884332" cy="306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акцизы по подакцизным товарам (продукции), производимым на территории РФ;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235" y="152968"/>
        <a:ext cx="7884332" cy="306131"/>
      </dsp:txXfrm>
    </dsp:sp>
    <dsp:sp modelId="{2859D229-5A66-442C-BCDB-34A784B7A5DD}">
      <dsp:nvSpPr>
        <dsp:cNvPr id="0" name=""/>
        <dsp:cNvSpPr/>
      </dsp:nvSpPr>
      <dsp:spPr>
        <a:xfrm>
          <a:off x="43902" y="114701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EFD5B-F153-45A4-9CA6-122A85958DB5}">
      <dsp:nvSpPr>
        <dsp:cNvPr id="0" name=""/>
        <dsp:cNvSpPr/>
      </dsp:nvSpPr>
      <dsp:spPr>
        <a:xfrm>
          <a:off x="454600" y="612019"/>
          <a:ext cx="7664967" cy="306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доходы от уплаты акцизов на дизельное топливо;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600" y="612019"/>
        <a:ext cx="7664967" cy="306131"/>
      </dsp:txXfrm>
    </dsp:sp>
    <dsp:sp modelId="{3333B922-5E15-4804-B50B-A33602E87047}">
      <dsp:nvSpPr>
        <dsp:cNvPr id="0" name=""/>
        <dsp:cNvSpPr/>
      </dsp:nvSpPr>
      <dsp:spPr>
        <a:xfrm>
          <a:off x="263267" y="573752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362D0-E525-4375-9316-48C381871E0F}">
      <dsp:nvSpPr>
        <dsp:cNvPr id="0" name=""/>
        <dsp:cNvSpPr/>
      </dsp:nvSpPr>
      <dsp:spPr>
        <a:xfrm>
          <a:off x="521927" y="1008110"/>
          <a:ext cx="7597640" cy="432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доходы от уплаты акцизов на моторные масла для дизельных и (или) карбюраторных двигателей;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1927" y="1008110"/>
        <a:ext cx="7597640" cy="432050"/>
      </dsp:txXfrm>
    </dsp:sp>
    <dsp:sp modelId="{A37A4FBE-51DE-44F2-A7D5-50082ECF2CCB}">
      <dsp:nvSpPr>
        <dsp:cNvPr id="0" name=""/>
        <dsp:cNvSpPr/>
      </dsp:nvSpPr>
      <dsp:spPr>
        <a:xfrm>
          <a:off x="330595" y="1032803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D92B3-F69D-43C3-A2A6-95094A336CA1}">
      <dsp:nvSpPr>
        <dsp:cNvPr id="0" name=""/>
        <dsp:cNvSpPr/>
      </dsp:nvSpPr>
      <dsp:spPr>
        <a:xfrm>
          <a:off x="454600" y="1530121"/>
          <a:ext cx="7664967" cy="306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доходы от уплаты акцизов на автомобильный бензин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4600" y="1530121"/>
        <a:ext cx="7664967" cy="306131"/>
      </dsp:txXfrm>
    </dsp:sp>
    <dsp:sp modelId="{719C5A23-08DB-4F8D-83DC-66AAC86A9AAF}">
      <dsp:nvSpPr>
        <dsp:cNvPr id="0" name=""/>
        <dsp:cNvSpPr/>
      </dsp:nvSpPr>
      <dsp:spPr>
        <a:xfrm>
          <a:off x="263267" y="1491854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3EAE1-266A-4139-8641-164A75425773}">
      <dsp:nvSpPr>
        <dsp:cNvPr id="0" name=""/>
        <dsp:cNvSpPr/>
      </dsp:nvSpPr>
      <dsp:spPr>
        <a:xfrm>
          <a:off x="235235" y="1989172"/>
          <a:ext cx="7884332" cy="3061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29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доходы от уплаты акцизов на прямогонный бензин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235" y="1989172"/>
        <a:ext cx="7884332" cy="306131"/>
      </dsp:txXfrm>
    </dsp:sp>
    <dsp:sp modelId="{ECDC2C89-6573-4735-A917-0E8493FDFD4C}">
      <dsp:nvSpPr>
        <dsp:cNvPr id="0" name=""/>
        <dsp:cNvSpPr/>
      </dsp:nvSpPr>
      <dsp:spPr>
        <a:xfrm>
          <a:off x="43902" y="1950905"/>
          <a:ext cx="382664" cy="382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B4FED-25C5-458D-84F4-DD13E2598285}">
      <dsp:nvSpPr>
        <dsp:cNvPr id="0" name=""/>
        <dsp:cNvSpPr/>
      </dsp:nvSpPr>
      <dsp:spPr>
        <a:xfrm>
          <a:off x="0" y="0"/>
          <a:ext cx="8136903" cy="82089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Виды предпринимательской деятельности: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8136903" cy="820891"/>
      </dsp:txXfrm>
    </dsp:sp>
    <dsp:sp modelId="{D49DB1A6-24B1-4439-9432-52BB37064B83}">
      <dsp:nvSpPr>
        <dsp:cNvPr id="0" name=""/>
        <dsp:cNvSpPr/>
      </dsp:nvSpPr>
      <dsp:spPr>
        <a:xfrm>
          <a:off x="3973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Оказание бытовых услуг и ветеринарных услуг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73" y="820891"/>
        <a:ext cx="1354826" cy="1723871"/>
      </dsp:txXfrm>
    </dsp:sp>
    <dsp:sp modelId="{A29AF5F2-D26F-4B79-A636-06CF1208C2CB}">
      <dsp:nvSpPr>
        <dsp:cNvPr id="0" name=""/>
        <dsp:cNvSpPr/>
      </dsp:nvSpPr>
      <dsp:spPr>
        <a:xfrm>
          <a:off x="1358799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Ремонт, техническое обслуживание и мойка автотранспортных средств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8799" y="820891"/>
        <a:ext cx="1354826" cy="1723871"/>
      </dsp:txXfrm>
    </dsp:sp>
    <dsp:sp modelId="{39848239-ED21-422F-A28E-9DC39EB1105B}">
      <dsp:nvSpPr>
        <dsp:cNvPr id="0" name=""/>
        <dsp:cNvSpPr/>
      </dsp:nvSpPr>
      <dsp:spPr>
        <a:xfrm>
          <a:off x="2713625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Розничная торговля и общественное питание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3625" y="820891"/>
        <a:ext cx="1354826" cy="1723871"/>
      </dsp:txXfrm>
    </dsp:sp>
    <dsp:sp modelId="{B8B94CB6-49D4-4F84-9381-9BAC78C57204}">
      <dsp:nvSpPr>
        <dsp:cNvPr id="0" name=""/>
        <dsp:cNvSpPr/>
      </dsp:nvSpPr>
      <dsp:spPr>
        <a:xfrm>
          <a:off x="4068452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Ремонт жилья и построек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8452" y="820891"/>
        <a:ext cx="1354826" cy="1723871"/>
      </dsp:txXfrm>
    </dsp:sp>
    <dsp:sp modelId="{41EF407D-8842-4824-AAB4-EF115EBFDC4C}">
      <dsp:nvSpPr>
        <dsp:cNvPr id="0" name=""/>
        <dsp:cNvSpPr/>
      </dsp:nvSpPr>
      <dsp:spPr>
        <a:xfrm>
          <a:off x="5423278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Сдача в аренду помещений и земельных участков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3278" y="820891"/>
        <a:ext cx="1354826" cy="1723871"/>
      </dsp:txXfrm>
    </dsp:sp>
    <dsp:sp modelId="{C646E602-7EB1-49FA-A2D0-C2DA0AF72AF2}">
      <dsp:nvSpPr>
        <dsp:cNvPr id="0" name=""/>
        <dsp:cNvSpPr/>
      </dsp:nvSpPr>
      <dsp:spPr>
        <a:xfrm>
          <a:off x="6778104" y="820891"/>
          <a:ext cx="1354826" cy="1723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Перевозка грузов и пассажиров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78104" y="820891"/>
        <a:ext cx="1354826" cy="1723871"/>
      </dsp:txXfrm>
    </dsp:sp>
    <dsp:sp modelId="{0CA97D7E-2DE8-43DE-B0DC-A6FC1D154844}">
      <dsp:nvSpPr>
        <dsp:cNvPr id="0" name=""/>
        <dsp:cNvSpPr/>
      </dsp:nvSpPr>
      <dsp:spPr>
        <a:xfrm>
          <a:off x="0" y="2544762"/>
          <a:ext cx="8136903" cy="191541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58FF9-ABE0-4803-ABAD-8602BCF16419}">
      <dsp:nvSpPr>
        <dsp:cNvPr id="0" name=""/>
        <dsp:cNvSpPr/>
      </dsp:nvSpPr>
      <dsp:spPr>
        <a:xfrm>
          <a:off x="3050938" y="2031999"/>
          <a:ext cx="443775" cy="1691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887" y="0"/>
              </a:lnTo>
              <a:lnTo>
                <a:pt x="221887" y="1691217"/>
              </a:lnTo>
              <a:lnTo>
                <a:pt x="443775" y="16912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29114" y="2833896"/>
        <a:ext cx="87423" cy="87423"/>
      </dsp:txXfrm>
    </dsp:sp>
    <dsp:sp modelId="{0932AB58-FF34-4A78-8D3E-10134C6698C6}">
      <dsp:nvSpPr>
        <dsp:cNvPr id="0" name=""/>
        <dsp:cNvSpPr/>
      </dsp:nvSpPr>
      <dsp:spPr>
        <a:xfrm>
          <a:off x="3050938" y="2031999"/>
          <a:ext cx="443775" cy="8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887" y="0"/>
              </a:lnTo>
              <a:lnTo>
                <a:pt x="221887" y="845608"/>
              </a:lnTo>
              <a:lnTo>
                <a:pt x="443775" y="84560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48952" y="2430929"/>
        <a:ext cx="47749" cy="47749"/>
      </dsp:txXfrm>
    </dsp:sp>
    <dsp:sp modelId="{A5C9A01F-D0A7-40E1-BF6C-B6F28C646C53}">
      <dsp:nvSpPr>
        <dsp:cNvPr id="0" name=""/>
        <dsp:cNvSpPr/>
      </dsp:nvSpPr>
      <dsp:spPr>
        <a:xfrm>
          <a:off x="3050938" y="1986279"/>
          <a:ext cx="4437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3775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61732" y="2020905"/>
        <a:ext cx="22188" cy="22188"/>
      </dsp:txXfrm>
    </dsp:sp>
    <dsp:sp modelId="{10B555B4-8435-4D33-A077-6E76A4D44F41}">
      <dsp:nvSpPr>
        <dsp:cNvPr id="0" name=""/>
        <dsp:cNvSpPr/>
      </dsp:nvSpPr>
      <dsp:spPr>
        <a:xfrm>
          <a:off x="3050938" y="1186391"/>
          <a:ext cx="443775" cy="845608"/>
        </a:xfrm>
        <a:custGeom>
          <a:avLst/>
          <a:gdLst/>
          <a:ahLst/>
          <a:cxnLst/>
          <a:rect l="0" t="0" r="0" b="0"/>
          <a:pathLst>
            <a:path>
              <a:moveTo>
                <a:pt x="0" y="845608"/>
              </a:moveTo>
              <a:lnTo>
                <a:pt x="221887" y="845608"/>
              </a:lnTo>
              <a:lnTo>
                <a:pt x="221887" y="0"/>
              </a:lnTo>
              <a:lnTo>
                <a:pt x="44377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48952" y="1585321"/>
        <a:ext cx="47749" cy="47749"/>
      </dsp:txXfrm>
    </dsp:sp>
    <dsp:sp modelId="{F8E2596A-B2A8-4192-810C-68BD6D51E9F6}">
      <dsp:nvSpPr>
        <dsp:cNvPr id="0" name=""/>
        <dsp:cNvSpPr/>
      </dsp:nvSpPr>
      <dsp:spPr>
        <a:xfrm>
          <a:off x="3050938" y="340782"/>
          <a:ext cx="443775" cy="1691217"/>
        </a:xfrm>
        <a:custGeom>
          <a:avLst/>
          <a:gdLst/>
          <a:ahLst/>
          <a:cxnLst/>
          <a:rect l="0" t="0" r="0" b="0"/>
          <a:pathLst>
            <a:path>
              <a:moveTo>
                <a:pt x="0" y="1691217"/>
              </a:moveTo>
              <a:lnTo>
                <a:pt x="221887" y="1691217"/>
              </a:lnTo>
              <a:lnTo>
                <a:pt x="221887" y="0"/>
              </a:lnTo>
              <a:lnTo>
                <a:pt x="44377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3229114" y="1142679"/>
        <a:ext cx="87423" cy="87423"/>
      </dsp:txXfrm>
    </dsp:sp>
    <dsp:sp modelId="{1C7DDDB9-92FF-45BA-9D6F-7E58720147D8}">
      <dsp:nvSpPr>
        <dsp:cNvPr id="0" name=""/>
        <dsp:cNvSpPr/>
      </dsp:nvSpPr>
      <dsp:spPr>
        <a:xfrm rot="16200000">
          <a:off x="201871" y="963160"/>
          <a:ext cx="3560457" cy="2137678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Формирование объема и структуры расходов бюджета кожууна на 2023 год и на плановый период 2024 и 2025 годов осуществлялось исходя из следующих основных приоритетных направлений: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1871" y="963160"/>
        <a:ext cx="3560457" cy="2137678"/>
      </dsp:txXfrm>
    </dsp:sp>
    <dsp:sp modelId="{340A6F59-6209-455C-B6A0-87DA2244A76E}">
      <dsp:nvSpPr>
        <dsp:cNvPr id="0" name=""/>
        <dsp:cNvSpPr/>
      </dsp:nvSpPr>
      <dsp:spPr>
        <a:xfrm>
          <a:off x="3494714" y="2539"/>
          <a:ext cx="4324568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          выполнение поручений Главы Республики Тыва и реализация губернаторских проектов.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2539"/>
        <a:ext cx="4324568" cy="676486"/>
      </dsp:txXfrm>
    </dsp:sp>
    <dsp:sp modelId="{C2EE9C6D-EDE9-4E06-AFEC-42FD6D5CC68B}">
      <dsp:nvSpPr>
        <dsp:cNvPr id="0" name=""/>
        <dsp:cNvSpPr/>
      </dsp:nvSpPr>
      <dsp:spPr>
        <a:xfrm>
          <a:off x="3494714" y="848148"/>
          <a:ext cx="4377000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снижение долговой нагрузки бюджета;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848148"/>
        <a:ext cx="4377000" cy="676486"/>
      </dsp:txXfrm>
    </dsp:sp>
    <dsp:sp modelId="{FA4CB024-8642-42CF-8C6D-2F4CAF437A34}">
      <dsp:nvSpPr>
        <dsp:cNvPr id="0" name=""/>
        <dsp:cNvSpPr/>
      </dsp:nvSpPr>
      <dsp:spPr>
        <a:xfrm>
          <a:off x="3494714" y="1693756"/>
          <a:ext cx="4377000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сокращение дефицита бюджета;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1693756"/>
        <a:ext cx="4377000" cy="676486"/>
      </dsp:txXfrm>
    </dsp:sp>
    <dsp:sp modelId="{A77E3292-0537-470D-BD4D-5C5298342701}">
      <dsp:nvSpPr>
        <dsp:cNvPr id="0" name=""/>
        <dsp:cNvSpPr/>
      </dsp:nvSpPr>
      <dsp:spPr>
        <a:xfrm>
          <a:off x="3494714" y="2539365"/>
          <a:ext cx="4377000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       выполнение «майских» Указов Президента Российской Федерации;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2539365"/>
        <a:ext cx="4377000" cy="676486"/>
      </dsp:txXfrm>
    </dsp:sp>
    <dsp:sp modelId="{EDBBA8D4-55A6-410B-AEFD-7921A17CE386}">
      <dsp:nvSpPr>
        <dsp:cNvPr id="0" name=""/>
        <dsp:cNvSpPr/>
      </dsp:nvSpPr>
      <dsp:spPr>
        <a:xfrm>
          <a:off x="3494714" y="3384973"/>
          <a:ext cx="4377000" cy="67648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             выполнение всех социальных обязательств перед гражданами;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94714" y="3384973"/>
        <a:ext cx="4377000" cy="676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6D99A-7EA8-4CE0-A33E-3C9C8042B2F6}">
      <dsp:nvSpPr>
        <dsp:cNvPr id="0" name=""/>
        <dsp:cNvSpPr/>
      </dsp:nvSpPr>
      <dsp:spPr>
        <a:xfrm>
          <a:off x="604368" y="512816"/>
          <a:ext cx="3084876" cy="3084876"/>
        </a:xfrm>
        <a:prstGeom prst="blockArc">
          <a:avLst>
            <a:gd name="adj1" fmla="val 9000000"/>
            <a:gd name="adj2" fmla="val 16200000"/>
            <a:gd name="adj3" fmla="val 4634"/>
          </a:avLst>
        </a:prstGeom>
        <a:gradFill rotWithShape="0">
          <a:gsLst>
            <a:gs pos="0">
              <a:schemeClr val="accent3">
                <a:hueOff val="-3570814"/>
                <a:satOff val="12291"/>
                <a:lumOff val="-10000"/>
                <a:alphaOff val="0"/>
                <a:lumMod val="95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-3570814"/>
              <a:satOff val="12291"/>
              <a:lumOff val="-1000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56E14A-510E-46CF-A111-3727F001D253}">
      <dsp:nvSpPr>
        <dsp:cNvPr id="0" name=""/>
        <dsp:cNvSpPr/>
      </dsp:nvSpPr>
      <dsp:spPr>
        <a:xfrm>
          <a:off x="604368" y="512816"/>
          <a:ext cx="3084876" cy="3084876"/>
        </a:xfrm>
        <a:prstGeom prst="blockArc">
          <a:avLst>
            <a:gd name="adj1" fmla="val 1800000"/>
            <a:gd name="adj2" fmla="val 9000000"/>
            <a:gd name="adj3" fmla="val 4634"/>
          </a:avLst>
        </a:prstGeom>
        <a:gradFill rotWithShape="0">
          <a:gsLst>
            <a:gs pos="0">
              <a:schemeClr val="accent3">
                <a:hueOff val="-1785407"/>
                <a:satOff val="6146"/>
                <a:lumOff val="-5000"/>
                <a:alphaOff val="0"/>
                <a:lumMod val="95000"/>
              </a:schemeClr>
            </a:gs>
            <a:gs pos="100000">
              <a:schemeClr val="accent3">
                <a:hueOff val="-1785407"/>
                <a:satOff val="6146"/>
                <a:lumOff val="-500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-1785407"/>
              <a:satOff val="6146"/>
              <a:lumOff val="-500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9E5F01-EECE-41CD-B485-52BA282B4493}">
      <dsp:nvSpPr>
        <dsp:cNvPr id="0" name=""/>
        <dsp:cNvSpPr/>
      </dsp:nvSpPr>
      <dsp:spPr>
        <a:xfrm>
          <a:off x="604368" y="512816"/>
          <a:ext cx="3084876" cy="3084876"/>
        </a:xfrm>
        <a:prstGeom prst="blockArc">
          <a:avLst>
            <a:gd name="adj1" fmla="val 16200000"/>
            <a:gd name="adj2" fmla="val 1800000"/>
            <a:gd name="adj3" fmla="val 463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C117C0-D423-44FA-8265-8C703BBC9B8C}">
      <dsp:nvSpPr>
        <dsp:cNvPr id="0" name=""/>
        <dsp:cNvSpPr/>
      </dsp:nvSpPr>
      <dsp:spPr>
        <a:xfrm>
          <a:off x="1481055" y="1278528"/>
          <a:ext cx="1418227" cy="10042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 расходам относятся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8750" y="1425603"/>
        <a:ext cx="1002837" cy="710139"/>
      </dsp:txXfrm>
    </dsp:sp>
    <dsp:sp modelId="{83F0D7D5-A6E2-432D-97C3-71EA3E4E81CF}">
      <dsp:nvSpPr>
        <dsp:cNvPr id="0" name=""/>
        <dsp:cNvSpPr/>
      </dsp:nvSpPr>
      <dsp:spPr>
        <a:xfrm>
          <a:off x="1088251" y="-49840"/>
          <a:ext cx="2117109" cy="11967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содержание Единой дежурно-диспетчерской службы кожууна в сумме 2159,5 тыс. рублей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98294" y="125426"/>
        <a:ext cx="1497023" cy="846259"/>
      </dsp:txXfrm>
    </dsp:sp>
    <dsp:sp modelId="{BB1A3BD0-FB76-4F74-88FB-C324C89476E7}">
      <dsp:nvSpPr>
        <dsp:cNvPr id="0" name=""/>
        <dsp:cNvSpPr/>
      </dsp:nvSpPr>
      <dsp:spPr>
        <a:xfrm>
          <a:off x="2638923" y="2100587"/>
          <a:ext cx="1625444" cy="1416032"/>
        </a:xfrm>
        <a:prstGeom prst="ellipse">
          <a:avLst/>
        </a:prstGeom>
        <a:gradFill rotWithShape="0">
          <a:gsLst>
            <a:gs pos="0">
              <a:schemeClr val="accent3">
                <a:hueOff val="-1785407"/>
                <a:satOff val="6146"/>
                <a:lumOff val="-5000"/>
                <a:alphaOff val="0"/>
                <a:lumMod val="95000"/>
              </a:schemeClr>
            </a:gs>
            <a:gs pos="100000">
              <a:schemeClr val="accent3">
                <a:hueOff val="-1785407"/>
                <a:satOff val="6146"/>
                <a:lumOff val="-500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-1785407"/>
              <a:satOff val="6146"/>
              <a:lumOff val="-500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реализацию муниципальной программы «Обеспечение общественного порядка и противодействие преступности» в сумме 600 тыс. рублей</a:t>
          </a:r>
          <a:endParaRPr lang="ru-RU" sz="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76964" y="2307960"/>
        <a:ext cx="1149362" cy="1001286"/>
      </dsp:txXfrm>
    </dsp:sp>
    <dsp:sp modelId="{B0F48F90-4E71-4C5E-B945-8B8B90E4E81D}">
      <dsp:nvSpPr>
        <dsp:cNvPr id="0" name=""/>
        <dsp:cNvSpPr/>
      </dsp:nvSpPr>
      <dsp:spPr>
        <a:xfrm>
          <a:off x="19599" y="2191936"/>
          <a:ext cx="1644734" cy="1233334"/>
        </a:xfrm>
        <a:prstGeom prst="ellipse">
          <a:avLst/>
        </a:prstGeom>
        <a:gradFill rotWithShape="0">
          <a:gsLst>
            <a:gs pos="0">
              <a:schemeClr val="accent3">
                <a:hueOff val="-3570814"/>
                <a:satOff val="12291"/>
                <a:lumOff val="-10000"/>
                <a:alphaOff val="0"/>
                <a:lumMod val="95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-3570814"/>
              <a:satOff val="12291"/>
              <a:lumOff val="-1000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оказание услуг по транспортировке тел умерших 200 тыс. рублей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465" y="2372554"/>
        <a:ext cx="1163002" cy="872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3FBC3-7FD6-475C-874F-7F918DAD10BB}">
      <dsp:nvSpPr>
        <dsp:cNvPr id="0" name=""/>
        <dsp:cNvSpPr/>
      </dsp:nvSpPr>
      <dsp:spPr>
        <a:xfrm>
          <a:off x="1771182" y="1671134"/>
          <a:ext cx="889209" cy="8705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13678" y="1713630"/>
        <a:ext cx="804217" cy="785545"/>
      </dsp:txXfrm>
    </dsp:sp>
    <dsp:sp modelId="{7E1A77A8-5623-419F-8B30-C0445FA2DF33}">
      <dsp:nvSpPr>
        <dsp:cNvPr id="0" name=""/>
        <dsp:cNvSpPr/>
      </dsp:nvSpPr>
      <dsp:spPr>
        <a:xfrm rot="16171704">
          <a:off x="1943195" y="1404331"/>
          <a:ext cx="5336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3624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5B136-4487-4E91-8116-2359A7CCD3D0}">
      <dsp:nvSpPr>
        <dsp:cNvPr id="0" name=""/>
        <dsp:cNvSpPr/>
      </dsp:nvSpPr>
      <dsp:spPr>
        <a:xfrm>
          <a:off x="1066534" y="72004"/>
          <a:ext cx="2273785" cy="10655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3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Times New Roman" pitchFamily="18" charset="0"/>
              <a:cs typeface="Times New Roman" pitchFamily="18" charset="0"/>
            </a:rPr>
            <a:t>содержание представительных органов, исполнительных органов, контрольно-счетных органов и иных органов местного самоуправления в сумме 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40633,8 тыс. рублей</a:t>
          </a:r>
          <a:r>
            <a:rPr lang="ru-RU" sz="1200" i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2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18549" y="124019"/>
        <a:ext cx="2169755" cy="961494"/>
      </dsp:txXfrm>
    </dsp:sp>
    <dsp:sp modelId="{83D21456-A7DB-476E-8D42-A3AE652A659D}">
      <dsp:nvSpPr>
        <dsp:cNvPr id="0" name=""/>
        <dsp:cNvSpPr/>
      </dsp:nvSpPr>
      <dsp:spPr>
        <a:xfrm rot="103005">
          <a:off x="2660349" y="2122571"/>
          <a:ext cx="1897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73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992FFA-8C28-42BE-9471-8412DD2F2942}">
      <dsp:nvSpPr>
        <dsp:cNvPr id="0" name=""/>
        <dsp:cNvSpPr/>
      </dsp:nvSpPr>
      <dsp:spPr>
        <a:xfrm>
          <a:off x="2850045" y="1368153"/>
          <a:ext cx="1484349" cy="15590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другие расходы местного самоуправления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5175,4 тыс. рублей</a:t>
          </a: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4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2505" y="1440613"/>
        <a:ext cx="1339429" cy="1414089"/>
      </dsp:txXfrm>
    </dsp:sp>
    <dsp:sp modelId="{D82BEE08-059F-4759-9DC2-6C19B7BFAA2E}">
      <dsp:nvSpPr>
        <dsp:cNvPr id="0" name=""/>
        <dsp:cNvSpPr/>
      </dsp:nvSpPr>
      <dsp:spPr>
        <a:xfrm rot="5332743">
          <a:off x="1987651" y="2783000"/>
          <a:ext cx="4827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2748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13DE5-31F1-4330-874C-9B48FF15617E}">
      <dsp:nvSpPr>
        <dsp:cNvPr id="0" name=""/>
        <dsp:cNvSpPr/>
      </dsp:nvSpPr>
      <dsp:spPr>
        <a:xfrm>
          <a:off x="1537412" y="3024328"/>
          <a:ext cx="1414915" cy="113685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Times New Roman" pitchFamily="18" charset="0"/>
              <a:cs typeface="Times New Roman" pitchFamily="18" charset="0"/>
            </a:rPr>
            <a:t>резервный фонд Администрации муниципального района в объеме 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2700,0 тыс. рублей;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92909" y="3079825"/>
        <a:ext cx="1303921" cy="1025860"/>
      </dsp:txXfrm>
    </dsp:sp>
    <dsp:sp modelId="{7A813E59-4944-4E26-A7E2-6D772E53F82A}">
      <dsp:nvSpPr>
        <dsp:cNvPr id="0" name=""/>
        <dsp:cNvSpPr/>
      </dsp:nvSpPr>
      <dsp:spPr>
        <a:xfrm rot="10710657">
          <a:off x="1563695" y="2120657"/>
          <a:ext cx="2075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521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B16F6-29E1-4A97-8606-CB351AAF213B}">
      <dsp:nvSpPr>
        <dsp:cNvPr id="0" name=""/>
        <dsp:cNvSpPr/>
      </dsp:nvSpPr>
      <dsp:spPr>
        <a:xfrm>
          <a:off x="13909" y="1334663"/>
          <a:ext cx="1549820" cy="161766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1" kern="1200" dirty="0" smtClean="0">
              <a:latin typeface="Times New Roman" pitchFamily="18" charset="0"/>
              <a:cs typeface="Times New Roman" pitchFamily="18" charset="0"/>
            </a:rPr>
            <a:t>субвенции на осуществление полномочий по составлению (изменению) списков в присяжные заседатели федеральных судов общей юрисдикции </a:t>
          </a:r>
          <a:r>
            <a:rPr lang="ru-RU" sz="1100" b="1" i="1" kern="1200" dirty="0" smtClean="0">
              <a:latin typeface="Times New Roman" pitchFamily="18" charset="0"/>
              <a:cs typeface="Times New Roman" pitchFamily="18" charset="0"/>
            </a:rPr>
            <a:t>60,1 тыс. рублей;</a:t>
          </a:r>
          <a:endParaRPr lang="ru-RU" sz="11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565" y="1410319"/>
        <a:ext cx="1398508" cy="14663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71AE8-8542-426D-A782-E8519CB38D3C}">
      <dsp:nvSpPr>
        <dsp:cNvPr id="0" name=""/>
        <dsp:cNvSpPr/>
      </dsp:nvSpPr>
      <dsp:spPr>
        <a:xfrm>
          <a:off x="0" y="284085"/>
          <a:ext cx="74352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629E0-5AB0-4EBB-89FB-4CF0C24DC2CB}">
      <dsp:nvSpPr>
        <dsp:cNvPr id="0" name=""/>
        <dsp:cNvSpPr/>
      </dsp:nvSpPr>
      <dsp:spPr>
        <a:xfrm>
          <a:off x="371761" y="33165"/>
          <a:ext cx="5204659" cy="501840"/>
        </a:xfrm>
        <a:prstGeom prst="roundRect">
          <a:avLst/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724" tIns="0" rIns="19672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Сельское хозяйство и рыболовство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259" y="57663"/>
        <a:ext cx="5155663" cy="452844"/>
      </dsp:txXfrm>
    </dsp:sp>
    <dsp:sp modelId="{ABF721A3-1699-49DB-8DF7-100D7EFAAB6F}">
      <dsp:nvSpPr>
        <dsp:cNvPr id="0" name=""/>
        <dsp:cNvSpPr/>
      </dsp:nvSpPr>
      <dsp:spPr>
        <a:xfrm>
          <a:off x="0" y="1055205"/>
          <a:ext cx="74352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785407"/>
              <a:satOff val="6146"/>
              <a:lumOff val="-5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EFB8A-CF42-4D76-A491-EA7F2FA2177E}">
      <dsp:nvSpPr>
        <dsp:cNvPr id="0" name=""/>
        <dsp:cNvSpPr/>
      </dsp:nvSpPr>
      <dsp:spPr>
        <a:xfrm>
          <a:off x="371761" y="804285"/>
          <a:ext cx="5204659" cy="501840"/>
        </a:xfrm>
        <a:prstGeom prst="roundRect">
          <a:avLst/>
        </a:prstGeom>
        <a:gradFill rotWithShape="0">
          <a:gsLst>
            <a:gs pos="28000">
              <a:schemeClr val="accent3">
                <a:hueOff val="-1785407"/>
                <a:satOff val="6146"/>
                <a:lumOff val="-500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-1785407"/>
                <a:satOff val="6146"/>
                <a:lumOff val="-500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724" tIns="0" rIns="19672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Дорожное хозяйство (дорожный фонд)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259" y="828783"/>
        <a:ext cx="5155663" cy="452844"/>
      </dsp:txXfrm>
    </dsp:sp>
    <dsp:sp modelId="{2FEAD2E7-4B02-4D0B-BE11-C604E3EC09FA}">
      <dsp:nvSpPr>
        <dsp:cNvPr id="0" name=""/>
        <dsp:cNvSpPr/>
      </dsp:nvSpPr>
      <dsp:spPr>
        <a:xfrm>
          <a:off x="0" y="1826325"/>
          <a:ext cx="74352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570814"/>
              <a:satOff val="12291"/>
              <a:lumOff val="-1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ABEA5-F3CB-487B-B865-0BA0F8B7117F}">
      <dsp:nvSpPr>
        <dsp:cNvPr id="0" name=""/>
        <dsp:cNvSpPr/>
      </dsp:nvSpPr>
      <dsp:spPr>
        <a:xfrm>
          <a:off x="371761" y="1575404"/>
          <a:ext cx="5204659" cy="501840"/>
        </a:xfrm>
        <a:prstGeom prst="roundRect">
          <a:avLst/>
        </a:prstGeom>
        <a:gradFill rotWithShape="0">
          <a:gsLst>
            <a:gs pos="28000">
              <a:schemeClr val="accent3">
                <a:hueOff val="-3570814"/>
                <a:satOff val="12291"/>
                <a:lumOff val="-1000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-3570814"/>
                <a:satOff val="12291"/>
                <a:lumOff val="-1000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724" tIns="0" rIns="196724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Другие вопросы в области </a:t>
          </a: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национальной экономики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259" y="1599902"/>
        <a:ext cx="5155663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1D053-0BCE-4C9B-B8D3-8691CC574A05}">
      <dsp:nvSpPr>
        <dsp:cNvPr id="0" name=""/>
        <dsp:cNvSpPr/>
      </dsp:nvSpPr>
      <dsp:spPr>
        <a:xfrm>
          <a:off x="508570" y="1394864"/>
          <a:ext cx="347032" cy="804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3516" y="0"/>
              </a:lnTo>
              <a:lnTo>
                <a:pt x="173516" y="804370"/>
              </a:lnTo>
              <a:lnTo>
                <a:pt x="347032" y="80437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660185" y="1775148"/>
        <a:ext cx="43801" cy="43801"/>
      </dsp:txXfrm>
    </dsp:sp>
    <dsp:sp modelId="{A32A6682-3DC2-4556-A127-A204DB32E305}">
      <dsp:nvSpPr>
        <dsp:cNvPr id="0" name=""/>
        <dsp:cNvSpPr/>
      </dsp:nvSpPr>
      <dsp:spPr>
        <a:xfrm>
          <a:off x="508570" y="1349143"/>
          <a:ext cx="3470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7032" y="4572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673410" y="1386188"/>
        <a:ext cx="17351" cy="17351"/>
      </dsp:txXfrm>
    </dsp:sp>
    <dsp:sp modelId="{FF949750-1FCF-4D68-A7EF-9D7D750A9F2C}">
      <dsp:nvSpPr>
        <dsp:cNvPr id="0" name=""/>
        <dsp:cNvSpPr/>
      </dsp:nvSpPr>
      <dsp:spPr>
        <a:xfrm>
          <a:off x="508570" y="590493"/>
          <a:ext cx="347032" cy="804370"/>
        </a:xfrm>
        <a:custGeom>
          <a:avLst/>
          <a:gdLst/>
          <a:ahLst/>
          <a:cxnLst/>
          <a:rect l="0" t="0" r="0" b="0"/>
          <a:pathLst>
            <a:path>
              <a:moveTo>
                <a:pt x="0" y="804370"/>
              </a:moveTo>
              <a:lnTo>
                <a:pt x="173516" y="804370"/>
              </a:lnTo>
              <a:lnTo>
                <a:pt x="173516" y="0"/>
              </a:lnTo>
              <a:lnTo>
                <a:pt x="347032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latin typeface="Times New Roman" pitchFamily="18" charset="0"/>
            <a:cs typeface="Times New Roman" pitchFamily="18" charset="0"/>
          </a:endParaRPr>
        </a:p>
      </dsp:txBody>
      <dsp:txXfrm>
        <a:off x="660185" y="970777"/>
        <a:ext cx="43801" cy="43801"/>
      </dsp:txXfrm>
    </dsp:sp>
    <dsp:sp modelId="{64BE72E6-AA70-4BF7-914C-62B5E4360548}">
      <dsp:nvSpPr>
        <dsp:cNvPr id="0" name=""/>
        <dsp:cNvSpPr/>
      </dsp:nvSpPr>
      <dsp:spPr>
        <a:xfrm rot="16200000">
          <a:off x="-622953" y="1214200"/>
          <a:ext cx="1901720" cy="361326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за счет субсидий запланированы расходы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-622953" y="1214200"/>
        <a:ext cx="1901720" cy="361326"/>
      </dsp:txXfrm>
    </dsp:sp>
    <dsp:sp modelId="{4304E4AF-AFAA-47B5-B1DD-EE4DC9C9CA65}">
      <dsp:nvSpPr>
        <dsp:cNvPr id="0" name=""/>
        <dsp:cNvSpPr/>
      </dsp:nvSpPr>
      <dsp:spPr>
        <a:xfrm>
          <a:off x="855603" y="270437"/>
          <a:ext cx="2099566" cy="640111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 финансирование расходов по содержанию имущества образовательных учреждений в размере 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2399 тыс. рублей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5603" y="270437"/>
        <a:ext cx="2099566" cy="640111"/>
      </dsp:txXfrm>
    </dsp:sp>
    <dsp:sp modelId="{2B040B6F-DF99-4015-88B1-5C7B3F4D8D14}">
      <dsp:nvSpPr>
        <dsp:cNvPr id="0" name=""/>
        <dsp:cNvSpPr/>
      </dsp:nvSpPr>
      <dsp:spPr>
        <a:xfrm>
          <a:off x="855603" y="1042802"/>
          <a:ext cx="2309521" cy="704122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создание в общеобразовательных школах, расположенных в сельской местности условий для занятий физической культурой и спортом 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1300 тыс. рублей;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5603" y="1042802"/>
        <a:ext cx="2309521" cy="704122"/>
      </dsp:txXfrm>
    </dsp:sp>
    <dsp:sp modelId="{A0C926A1-828E-4162-8A2D-5DD6C5E9A482}">
      <dsp:nvSpPr>
        <dsp:cNvPr id="0" name=""/>
        <dsp:cNvSpPr/>
      </dsp:nvSpPr>
      <dsp:spPr>
        <a:xfrm>
          <a:off x="855603" y="1879178"/>
          <a:ext cx="2099566" cy="640111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itchFamily="18" charset="0"/>
              <a:cs typeface="Times New Roman" pitchFamily="18" charset="0"/>
            </a:rPr>
            <a:t>организацию бесплатного горячего питания обучающихся, получающих начальное общее образование – 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40002 тыс. рублей;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5603" y="1879178"/>
        <a:ext cx="2099566" cy="6401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2986D-B6E4-4B62-BAEC-89F9152DC15A}">
      <dsp:nvSpPr>
        <dsp:cNvPr id="0" name=""/>
        <dsp:cNvSpPr/>
      </dsp:nvSpPr>
      <dsp:spPr>
        <a:xfrm>
          <a:off x="428716" y="1736079"/>
          <a:ext cx="431925" cy="354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962" y="0"/>
              </a:lnTo>
              <a:lnTo>
                <a:pt x="215962" y="354379"/>
              </a:lnTo>
              <a:lnTo>
                <a:pt x="431925" y="354379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630711" y="1899302"/>
        <a:ext cx="27934" cy="27934"/>
      </dsp:txXfrm>
    </dsp:sp>
    <dsp:sp modelId="{96CC0EEB-C74D-45AF-9A62-32B6EF3EE4E3}">
      <dsp:nvSpPr>
        <dsp:cNvPr id="0" name=""/>
        <dsp:cNvSpPr/>
      </dsp:nvSpPr>
      <dsp:spPr>
        <a:xfrm>
          <a:off x="428716" y="1295964"/>
          <a:ext cx="431925" cy="440115"/>
        </a:xfrm>
        <a:custGeom>
          <a:avLst/>
          <a:gdLst/>
          <a:ahLst/>
          <a:cxnLst/>
          <a:rect l="0" t="0" r="0" b="0"/>
          <a:pathLst>
            <a:path>
              <a:moveTo>
                <a:pt x="0" y="440115"/>
              </a:moveTo>
              <a:lnTo>
                <a:pt x="215962" y="440115"/>
              </a:lnTo>
              <a:lnTo>
                <a:pt x="215962" y="0"/>
              </a:lnTo>
              <a:lnTo>
                <a:pt x="431925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629262" y="1500605"/>
        <a:ext cx="30832" cy="30832"/>
      </dsp:txXfrm>
    </dsp:sp>
    <dsp:sp modelId="{2FB63A3C-032B-423E-AC57-AA4221ECDE06}">
      <dsp:nvSpPr>
        <dsp:cNvPr id="0" name=""/>
        <dsp:cNvSpPr/>
      </dsp:nvSpPr>
      <dsp:spPr>
        <a:xfrm rot="16200000">
          <a:off x="-629369" y="1567141"/>
          <a:ext cx="1778295" cy="337876"/>
        </a:xfrm>
        <a:prstGeom prst="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За счет субвенций расходы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629369" y="1567141"/>
        <a:ext cx="1778295" cy="337876"/>
      </dsp:txXfrm>
    </dsp:sp>
    <dsp:sp modelId="{F25C5E69-2CEA-402B-A88F-1A0EE2139E5E}">
      <dsp:nvSpPr>
        <dsp:cNvPr id="0" name=""/>
        <dsp:cNvSpPr/>
      </dsp:nvSpPr>
      <dsp:spPr>
        <a:xfrm>
          <a:off x="860641" y="1023887"/>
          <a:ext cx="1784822" cy="544153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организацию отдыха и оздоровления детей –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2940 тыс. рублей;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0641" y="1023887"/>
        <a:ext cx="1784822" cy="544153"/>
      </dsp:txXfrm>
    </dsp:sp>
    <dsp:sp modelId="{666E3A52-1A34-4A8F-872C-E7D0CC8C1B20}">
      <dsp:nvSpPr>
        <dsp:cNvPr id="0" name=""/>
        <dsp:cNvSpPr/>
      </dsp:nvSpPr>
      <dsp:spPr>
        <a:xfrm>
          <a:off x="860641" y="1732646"/>
          <a:ext cx="1784822" cy="715626"/>
        </a:xfrm>
        <a:prstGeom prst="rect">
          <a:avLst/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предоставление льготы сельским специалистам по ЖКУ –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3031,8 тыс. рублей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0641" y="1732646"/>
        <a:ext cx="1784822" cy="715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0.01184</cdr:x>
      <cdr:y>0.27975</cdr:y>
    </cdr:from>
    <cdr:to>
      <cdr:x>0.06616</cdr:x>
      <cdr:y>0.63911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234910" y="932295"/>
          <a:ext cx="826325" cy="24830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2EFCA-0141-49F1-BC5B-5D4E361519E4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33603-0D2F-4344-B11C-32CB8721D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6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33603-0D2F-4344-B11C-32CB8721D4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image" Target="../media/image52.png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55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54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18" Type="http://schemas.openxmlformats.org/officeDocument/2006/relationships/image" Target="../media/image5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28.png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19" Type="http://schemas.openxmlformats.org/officeDocument/2006/relationships/image" Target="../media/image52.png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57.jpeg"/><Relationship Id="rId7" Type="http://schemas.openxmlformats.org/officeDocument/2006/relationships/image" Target="../media/image5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58.jpeg"/><Relationship Id="rId4" Type="http://schemas.microsoft.com/office/2007/relationships/hdphoto" Target="../media/hdphoto5.wdp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jp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8.png"/><Relationship Id="rId7" Type="http://schemas.openxmlformats.org/officeDocument/2006/relationships/image" Target="../media/image67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66.jpeg"/><Relationship Id="rId4" Type="http://schemas.openxmlformats.org/officeDocument/2006/relationships/chart" Target="../charts/chart12.xml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1.jpg"/><Relationship Id="rId5" Type="http://schemas.openxmlformats.org/officeDocument/2006/relationships/image" Target="../media/image17.jpeg"/><Relationship Id="rId10" Type="http://schemas.openxmlformats.org/officeDocument/2006/relationships/chart" Target="../charts/chart2.xml"/><Relationship Id="rId4" Type="http://schemas.openxmlformats.org/officeDocument/2006/relationships/image" Target="../media/image16.jpeg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27.jpeg"/><Relationship Id="rId3" Type="http://schemas.openxmlformats.org/officeDocument/2006/relationships/chart" Target="../charts/chart3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5.jpeg"/><Relationship Id="rId5" Type="http://schemas.openxmlformats.org/officeDocument/2006/relationships/diagramData" Target="../diagrams/data1.xml"/><Relationship Id="rId10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8.png"/><Relationship Id="rId7" Type="http://schemas.openxmlformats.org/officeDocument/2006/relationships/chart" Target="../charts/chart4.xml"/><Relationship Id="rId12" Type="http://schemas.microsoft.com/office/2007/relationships/diagramDrawing" Target="../diagrams/drawing2.xml"/><Relationship Id="rId1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diagramColors" Target="../diagrams/colors2.xml"/><Relationship Id="rId5" Type="http://schemas.microsoft.com/office/2007/relationships/hdphoto" Target="../media/hdphoto1.wdp"/><Relationship Id="rId15" Type="http://schemas.openxmlformats.org/officeDocument/2006/relationships/image" Target="../media/image33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9.jpeg"/><Relationship Id="rId9" Type="http://schemas.openxmlformats.org/officeDocument/2006/relationships/diagramLayout" Target="../diagrams/layout2.xml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42.jpeg"/><Relationship Id="rId1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41.jpeg"/><Relationship Id="rId17" Type="http://schemas.openxmlformats.org/officeDocument/2006/relationships/image" Target="../media/image28.png"/><Relationship Id="rId2" Type="http://schemas.openxmlformats.org/officeDocument/2006/relationships/image" Target="../media/image37.jpeg"/><Relationship Id="rId16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40.jpeg"/><Relationship Id="rId5" Type="http://schemas.openxmlformats.org/officeDocument/2006/relationships/diagramData" Target="../diagrams/data3.xml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microsoft.com/office/2007/relationships/diagramDrawing" Target="../diagrams/drawing3.xml"/><Relationship Id="rId1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5.jpeg"/><Relationship Id="rId7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93" y="809091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49" y="1700808"/>
            <a:ext cx="7772400" cy="13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80261"/>
            <a:ext cx="7358063" cy="12087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8" y="-23119"/>
            <a:ext cx="8842150" cy="163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8507"/>
            <a:ext cx="9144000" cy="236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4207" y="3327375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проекту бюджета муниципального района «Кызылский кожуун»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Республики Тыва на 2023 год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 плановый период 2024-2025 годов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094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424209"/>
              </p:ext>
            </p:extLst>
          </p:nvPr>
        </p:nvGraphicFramePr>
        <p:xfrm>
          <a:off x="35494" y="692696"/>
          <a:ext cx="9077565" cy="2857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5742"/>
                <a:gridCol w="1125318"/>
                <a:gridCol w="1125318"/>
                <a:gridCol w="1050296"/>
                <a:gridCol w="900254"/>
                <a:gridCol w="1125318"/>
                <a:gridCol w="1125319"/>
              </a:tblGrid>
              <a:tr h="4811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260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1971569,73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1763053,03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1656960,3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93,9%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1 417 006,05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1 280 662,14</a:t>
                      </a:r>
                    </a:p>
                  </a:txBody>
                  <a:tcPr/>
                </a:tc>
              </a:tr>
              <a:tr h="2830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290892,58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128746,90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143004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111%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130227,3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127410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0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1326314,27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1416639,63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911215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1010118,67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865817,34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30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167611,62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153885,72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148078,8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96%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225358,05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236132,8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563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187482,63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63780,77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51302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51302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11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Возврат остаток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- 731,37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81412677"/>
              </p:ext>
            </p:extLst>
          </p:nvPr>
        </p:nvGraphicFramePr>
        <p:xfrm>
          <a:off x="0" y="3717032"/>
          <a:ext cx="9144000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65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764704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Расходы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кожуунного бюджета на 2023 год сохраняют социальную направленность, и при формировании проекта бюджета предусматривались в первоочередном порядке расходы на заработную плату, страховые взносы в фонды, расходы на оплату коммунальных услуг и социальная поддержка граждан. Их доля общем объеме расходов составляет 87,9%.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90206985"/>
              </p:ext>
            </p:extLst>
          </p:nvPr>
        </p:nvGraphicFramePr>
        <p:xfrm>
          <a:off x="251520" y="2420888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19788"/>
            <a:ext cx="576064" cy="72008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5794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60" y="4077072"/>
            <a:ext cx="5794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60" y="4941168"/>
            <a:ext cx="5794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60" y="5805264"/>
            <a:ext cx="5794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5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" y="0"/>
            <a:ext cx="9156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264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88886"/>
              </p:ext>
            </p:extLst>
          </p:nvPr>
        </p:nvGraphicFramePr>
        <p:xfrm>
          <a:off x="296113" y="609600"/>
          <a:ext cx="8568951" cy="3379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40644"/>
                <a:gridCol w="1114660"/>
                <a:gridCol w="1114660"/>
                <a:gridCol w="1184327"/>
                <a:gridCol w="1114660"/>
              </a:tblGrid>
              <a:tr h="2646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факт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план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2023 год проект</a:t>
                      </a:r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2163688,91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1958182,98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1852844,3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123466,88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55197,48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48 569,28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46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3523,60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2743,66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2 959,50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138634,22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69837,84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48 835,80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29344,89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14602,56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2 722,00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999823,92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1032432,40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1 208 393,31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117%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82262,10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95210,30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100 489,55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105%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960,48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678538,71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640803,93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391 328,40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61%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563,07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389,52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497,50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127%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1500,30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1434,85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1 708,70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119%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91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отношения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45975,62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42678,56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44 898,66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105%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24526918"/>
              </p:ext>
            </p:extLst>
          </p:nvPr>
        </p:nvGraphicFramePr>
        <p:xfrm>
          <a:off x="251520" y="4149080"/>
          <a:ext cx="4464496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9497635"/>
              </p:ext>
            </p:extLst>
          </p:nvPr>
        </p:nvGraphicFramePr>
        <p:xfrm>
          <a:off x="4694443" y="4149080"/>
          <a:ext cx="4464496" cy="269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294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53979"/>
              </p:ext>
            </p:extLst>
          </p:nvPr>
        </p:nvGraphicFramePr>
        <p:xfrm>
          <a:off x="251520" y="764704"/>
          <a:ext cx="4032447" cy="1368153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344149"/>
                <a:gridCol w="1344149"/>
                <a:gridCol w="1344149"/>
              </a:tblGrid>
              <a:tr h="45605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общегосударственные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123466,88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55197,48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48 569,28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53494"/>
              </p:ext>
            </p:extLst>
          </p:nvPr>
        </p:nvGraphicFramePr>
        <p:xfrm>
          <a:off x="5004048" y="764704"/>
          <a:ext cx="3960441" cy="140675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320147"/>
                <a:gridCol w="1320147"/>
                <a:gridCol w="1320147"/>
              </a:tblGrid>
              <a:tr h="47956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национальную безопасность и правоохранительную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2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42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3523,60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2743,66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2 959,50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0247743"/>
              </p:ext>
            </p:extLst>
          </p:nvPr>
        </p:nvGraphicFramePr>
        <p:xfrm>
          <a:off x="4860032" y="2636912"/>
          <a:ext cx="428396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647183" y="625624"/>
            <a:ext cx="68833" cy="598775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92512409"/>
              </p:ext>
            </p:extLst>
          </p:nvPr>
        </p:nvGraphicFramePr>
        <p:xfrm>
          <a:off x="107504" y="2348880"/>
          <a:ext cx="439883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70634"/>
            <a:ext cx="728724" cy="21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78576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9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08504" cy="404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НА НАЦИОНАЛЬНУЮ ЭКОНОМИКУ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829" y="-18047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15865"/>
              </p:ext>
            </p:extLst>
          </p:nvPr>
        </p:nvGraphicFramePr>
        <p:xfrm>
          <a:off x="1619672" y="69269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138634,22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69837,84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48 835,80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89953740"/>
              </p:ext>
            </p:extLst>
          </p:nvPr>
        </p:nvGraphicFramePr>
        <p:xfrm>
          <a:off x="755576" y="2150438"/>
          <a:ext cx="7435228" cy="2287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12576043"/>
              </p:ext>
            </p:extLst>
          </p:nvPr>
        </p:nvGraphicFramePr>
        <p:xfrm>
          <a:off x="755575" y="4581128"/>
          <a:ext cx="765125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63" y="2056609"/>
            <a:ext cx="1035629" cy="690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963621" cy="599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71" y="3671098"/>
            <a:ext cx="963621" cy="576064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148478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распределяются по следующим подразделам: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1126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92" y="4568016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3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94546"/>
              </p:ext>
            </p:extLst>
          </p:nvPr>
        </p:nvGraphicFramePr>
        <p:xfrm>
          <a:off x="1524000" y="764704"/>
          <a:ext cx="6096000" cy="609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999823,92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1032432,40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1 208 393,31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8885" y="1484784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Расходы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разделу «Образование» на 2023 год запланированы на реализацию муниципальной программы «Развитие образования на территории Кызылского кожууна на 2021-2023 годы» с бюджетными ассигнованиями в общем объеме 1208393,3 тыс. рублей с ростом к уточненному плану 2022 года на 17 %.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38791247"/>
              </p:ext>
            </p:extLst>
          </p:nvPr>
        </p:nvGraphicFramePr>
        <p:xfrm>
          <a:off x="0" y="2223448"/>
          <a:ext cx="3312368" cy="278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99491858"/>
              </p:ext>
            </p:extLst>
          </p:nvPr>
        </p:nvGraphicFramePr>
        <p:xfrm>
          <a:off x="3203848" y="1772816"/>
          <a:ext cx="2736304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58224377"/>
              </p:ext>
            </p:extLst>
          </p:nvPr>
        </p:nvGraphicFramePr>
        <p:xfrm>
          <a:off x="6084168" y="1536694"/>
          <a:ext cx="28530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Горизонтальный свиток 11"/>
          <p:cNvSpPr/>
          <p:nvPr/>
        </p:nvSpPr>
        <p:spPr>
          <a:xfrm>
            <a:off x="458884" y="4797152"/>
            <a:ext cx="4545163" cy="1800200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 образованию запланирован ввод новой сети – это новый детский сад «Радуга» в пгт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Каа-Хем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мощностью на 120 мест с дополнительной штатной численностью 64 единиц.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5144"/>
            <a:ext cx="3888432" cy="194911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9353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3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065098"/>
              </p:ext>
            </p:extLst>
          </p:nvPr>
        </p:nvGraphicFramePr>
        <p:xfrm>
          <a:off x="1524000" y="764704"/>
          <a:ext cx="609600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678538,71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640803,93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391 328,40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534166"/>
            <a:ext cx="792088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на реализацию социальной политики Кызылского кожууна в 2023 году предусмотрены в сумме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391328,4 тыс.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827584" y="2204864"/>
            <a:ext cx="7965578" cy="72008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 в объеме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382672,6 тыс.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предусмотрены на оказание мер социальной поддержки отдельным категориям граждан, а именно, ветеранам, инвалидам, многодетным семьям, малоимущим гражданам и другим гражданам и семьям.</a:t>
            </a:r>
          </a:p>
        </p:txBody>
      </p:sp>
      <p:sp>
        <p:nvSpPr>
          <p:cNvPr id="6" name="Блок-схема: подготовка 5"/>
          <p:cNvSpPr/>
          <p:nvPr/>
        </p:nvSpPr>
        <p:spPr>
          <a:xfrm>
            <a:off x="2555776" y="3052975"/>
            <a:ext cx="4176464" cy="720080"/>
          </a:xfrm>
          <a:prstGeom prst="flowChartPreparat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реализацию муниципальных программ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156890"/>
            <a:ext cx="1656184" cy="1800200"/>
          </a:xfrm>
          <a:prstGeom prst="rect">
            <a:avLst/>
          </a:prstGeom>
          <a:blipFill dpi="0" rotWithShape="1">
            <a:blip r:embed="rId3" cstate="print">
              <a:alphaModFix amt="9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7000" contrast="-6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отдельных категорий граждан на территории Кызылского кожууна на 2021-2023 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149 тыс. рублей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0" y="4509120"/>
            <a:ext cx="1656184" cy="1800200"/>
          </a:xfrm>
          <a:prstGeom prst="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9000" contrast="-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Содействие занятости несовершеннолетних граждан в возрасте от 14 до 18 лет в Кызылском кожууне на 2023-2025 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 тыс.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2125" y="4149080"/>
            <a:ext cx="1800200" cy="1800200"/>
          </a:xfrm>
          <a:prstGeom prst="rect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33000" contrast="-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семей с детьми Кызылского кожууна на 2023-2025 годы» </a:t>
            </a:r>
            <a:r>
              <a:rPr lang="ru-RU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100 тыс. рублей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051720" y="3773055"/>
            <a:ext cx="1152128" cy="3760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7984" y="3817051"/>
            <a:ext cx="0" cy="6640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12160" y="3773055"/>
            <a:ext cx="629965" cy="3040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НА МЕЖБЮДЖЕТНЫЕ ОТНОШЕНИЯ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-534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026305"/>
              </p:ext>
            </p:extLst>
          </p:nvPr>
        </p:nvGraphicFramePr>
        <p:xfrm>
          <a:off x="1583668" y="577083"/>
          <a:ext cx="5976663" cy="7920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77652"/>
                <a:gridCol w="1793361"/>
                <a:gridCol w="2005650"/>
              </a:tblGrid>
              <a:tr h="3698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45975,62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42678,56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44 898,66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1484784"/>
            <a:ext cx="784887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Предоставление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2023 году из кожуунного бюджета муниципального района межбюджетных трансфертов бюджетам поселений запланировано в объеме 47040,3 тыс. рублей, в том числе: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1580" y="2122876"/>
            <a:ext cx="5616624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дотации на выравнивание бюджетной обеспеченности 42932,2 тыс.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7535" y="2780928"/>
            <a:ext cx="612068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субсидии на обеспечение доступа к сети Интернет социально-значимых объектов, подключенных в рамках национальной программы «Цифровая экономика Российской Федерации» 464,8 тыс. рублей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1580" y="3573016"/>
            <a:ext cx="6192688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субвенции на осуществление полномочий по первичному воинскому учету на территориях, где отсутствуют военные комиссариаты 2141,6 тыс. 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1580" y="4293096"/>
            <a:ext cx="640871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субвенции на осуществление государственных полномочий по установлению запрета на розничную продажу алкогольной продукции в РТ 10,0 тыс.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3285" y="5013176"/>
            <a:ext cx="6768752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иные межбюджетные трансферты (коммунальные услуги) 1039,2 тыс. рублей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1580" y="5661248"/>
            <a:ext cx="7200800" cy="5040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иные межбюджетные трансферты на прочие цели (на приобретение устройства гидранта в с. Кара-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Хаак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452,5 тыс. рублей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3272"/>
            <a:ext cx="972108" cy="5040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26" y="2780928"/>
            <a:ext cx="913931" cy="6471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99" y="3484362"/>
            <a:ext cx="1130058" cy="7533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805" y="4283642"/>
            <a:ext cx="659452" cy="5855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90" y="5013175"/>
            <a:ext cx="684078" cy="4871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17" y="5661248"/>
            <a:ext cx="645616" cy="50405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37" y="543935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5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48288667"/>
              </p:ext>
            </p:extLst>
          </p:nvPr>
        </p:nvGraphicFramePr>
        <p:xfrm>
          <a:off x="5220072" y="764704"/>
          <a:ext cx="357309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-18047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49250655"/>
              </p:ext>
            </p:extLst>
          </p:nvPr>
        </p:nvGraphicFramePr>
        <p:xfrm>
          <a:off x="395536" y="692696"/>
          <a:ext cx="3816424" cy="244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38152" y="2852772"/>
            <a:ext cx="511256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Параметры кожуунного бюджета на 2023 год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составит: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5544159" y="3501008"/>
            <a:ext cx="2340209" cy="1512168"/>
          </a:xfrm>
          <a:prstGeom prst="hexagon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0000" contrast="-6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расходам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1852844,3 тыс. рублей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1259632" y="3501008"/>
            <a:ext cx="2362448" cy="1512168"/>
          </a:xfrm>
          <a:prstGeom prst="hexagon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6000" contrast="-7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доходам в сумме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1852844,3 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5157192"/>
            <a:ext cx="590465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 кожуунного бюджета на 2023 год сформирован бездефицитным.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251520" y="5733256"/>
            <a:ext cx="8712968" cy="1008112"/>
          </a:xfrm>
          <a:prstGeom prst="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текущей ситуации требуется соблюдать основополагающий принцип формирования бюджетов – принцип сбалансированности, а именно соответствие расходных обязательств доходным источникам.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74" y="1562670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47125" y="1456307"/>
            <a:ext cx="7318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9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02" y="5796"/>
            <a:ext cx="9144000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77534" y="62995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БЮДЖЕТ ?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01" y="10474"/>
            <a:ext cx="695973" cy="692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07" y="786067"/>
            <a:ext cx="2232248" cy="188059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763803"/>
            <a:ext cx="3024336" cy="20162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1005087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 поступающие в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юджет 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денежные средства (налоговые, неналоговые доходы и безвозмездные поступления)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152" y="799807"/>
            <a:ext cx="3024336" cy="19802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48164" y="866587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(социальные выплаты населению, оказание муниципальных услуг, благоустройство и другие)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05064"/>
            <a:ext cx="2988332" cy="28529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2996952"/>
            <a:ext cx="878497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3028310"/>
            <a:ext cx="8712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192180" y="3933056"/>
            <a:ext cx="2664296" cy="280831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395536" y="3933056"/>
            <a:ext cx="2520280" cy="2808312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4077072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ПРОФИЦИТ. При профиците снижается долг и (или) растут остатки.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4149080"/>
            <a:ext cx="2478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ДЕФИЦИТОМ. При дефиците растет долг и (или) снижаются остатки.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911" y="-10515"/>
            <a:ext cx="69532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99" y="5367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4" y="2981099"/>
            <a:ext cx="1656184" cy="10081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724" y="4149080"/>
            <a:ext cx="1768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Разработка и составление проекта</a:t>
            </a:r>
            <a:endParaRPr lang="ru-RU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51720" y="3341139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64" y="2981098"/>
            <a:ext cx="1584176" cy="1008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0802" y="414908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108923" y="327784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92" y="3083056"/>
            <a:ext cx="1350721" cy="9482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97976" y="4149080"/>
            <a:ext cx="119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321297" y="328277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30" y="3066945"/>
            <a:ext cx="1296144" cy="9978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01317" y="4056097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за исполнением бюджета и утверждение отчета об исполнении бюджета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724" y="836712"/>
            <a:ext cx="880076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Бюджетный процесс –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внешней проверке, рассмотрению и утверждению бюджетной отчетности.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301688"/>
              </p:ext>
            </p:extLst>
          </p:nvPr>
        </p:nvGraphicFramePr>
        <p:xfrm>
          <a:off x="1" y="2393498"/>
          <a:ext cx="9143998" cy="446450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57400"/>
                <a:gridCol w="1143000"/>
                <a:gridCol w="1143000"/>
                <a:gridCol w="1219200"/>
                <a:gridCol w="1295400"/>
                <a:gridCol w="1143000"/>
                <a:gridCol w="1142998"/>
              </a:tblGrid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 проект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2179856,98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1939711,93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1852844,3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1623316,05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1499771,14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205288,25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176658,9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195884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110,8%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206310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219109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1971568,73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1763053,03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1656960,3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1 417 006,05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1 280 662,14</a:t>
                      </a:r>
                    </a:p>
                  </a:txBody>
                  <a:tcPr/>
                </a:tc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2163688,91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1958182,98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1852844,3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1 623 316,05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1 500 274,14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+ 16168,07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- 18471,05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- 503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-12855"/>
            <a:ext cx="7016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079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836712"/>
            <a:ext cx="864096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соответствии с проектом решения Хурала представителей муниципального района «Кызылский кожуун» Республики Тыва прогноз доходов кожуунного бюджета в 2023 году составит 1852844,3 тыс. рублей, прогноз расходов составит 1852844,3 тыс. рублей.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8330" y="204572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тыс.рублях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7360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8697" y="8967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ОБЪЕМ И СТРУКТУРА НАЛОГОВЫХ И НЕНАЛОГОВЫХ ДОХОДОВ БЮДЖЕТА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0"/>
            <a:ext cx="701675" cy="7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74244"/>
              </p:ext>
            </p:extLst>
          </p:nvPr>
        </p:nvGraphicFramePr>
        <p:xfrm>
          <a:off x="0" y="928141"/>
          <a:ext cx="9144000" cy="36755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927948"/>
                <a:gridCol w="978727"/>
                <a:gridCol w="903440"/>
                <a:gridCol w="1054013"/>
                <a:gridCol w="1279872"/>
              </a:tblGrid>
              <a:tr h="458602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оценка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 прогноз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1734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налоговые и неналоговые 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205288,25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176658,9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195884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110,89%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9766">
                <a:tc>
                  <a:txBody>
                    <a:bodyPr/>
                    <a:lstStyle/>
                    <a:p>
                      <a:pPr algn="l"/>
                      <a:r>
                        <a:rPr lang="ru-RU" sz="1400" b="1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184035,19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158562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178186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112,3%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</a:tr>
              <a:tr h="31734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110344,57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99164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109279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110,2%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769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Акцизы на нефтепродукты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6002,38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204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Налог на совокупный доход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27654,48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37845,80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46702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123%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6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Налог на имущество организаций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11070,35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11125,20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12066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108,4%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6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Государственная пошлина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6161,87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6012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6130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101,9%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67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Неналоговые доходы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21253,06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18096,90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17698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97,7%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BAE7F0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57423"/>
            <a:ext cx="1238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" y="2044718"/>
            <a:ext cx="680895" cy="313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48" y="2358594"/>
            <a:ext cx="704972" cy="340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50" y="2740590"/>
            <a:ext cx="704972" cy="45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" y="3140968"/>
            <a:ext cx="712074" cy="43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3641684"/>
            <a:ext cx="683071" cy="43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267982"/>
              </p:ext>
            </p:extLst>
          </p:nvPr>
        </p:nvGraphicFramePr>
        <p:xfrm>
          <a:off x="5228" y="4578533"/>
          <a:ext cx="4566772" cy="229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33801730"/>
              </p:ext>
            </p:extLst>
          </p:nvPr>
        </p:nvGraphicFramePr>
        <p:xfrm>
          <a:off x="4572000" y="4581128"/>
          <a:ext cx="4572000" cy="228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73732"/>
            <a:ext cx="725722" cy="507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51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"/>
            <a:ext cx="7016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78431380"/>
              </p:ext>
            </p:extLst>
          </p:nvPr>
        </p:nvGraphicFramePr>
        <p:xfrm>
          <a:off x="4788024" y="620688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Блок-схема: альтернативный процесс 3"/>
          <p:cNvSpPr/>
          <p:nvPr/>
        </p:nvSpPr>
        <p:spPr>
          <a:xfrm>
            <a:off x="179512" y="836712"/>
            <a:ext cx="4680520" cy="2160240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вид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прямых налогов.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Исчисляется в процентах от совокупного дохода физических лиц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вычетом документально подтвержденных расходов в соответствии с действующим законодательством. 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3678"/>
            <a:ext cx="720080" cy="64807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40097924"/>
              </p:ext>
            </p:extLst>
          </p:nvPr>
        </p:nvGraphicFramePr>
        <p:xfrm>
          <a:off x="251519" y="3501008"/>
          <a:ext cx="8784977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313233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Налогооблагаемые доходы: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1656184" cy="720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0" y="5196301"/>
            <a:ext cx="1786896" cy="63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0" y="4365104"/>
            <a:ext cx="1786896" cy="664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2" y="6041504"/>
            <a:ext cx="1767413" cy="59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43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АКЦИЗЫ НА НЕФТЕПРОДУКТЫ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4192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39870" y="685896"/>
            <a:ext cx="4104456" cy="2030556"/>
          </a:xfrm>
          <a:prstGeom prst="flowChartAlternateProcess">
            <a:avLst/>
          </a:prstGeom>
          <a:blipFill dpi="0" rotWithShape="1">
            <a:blip r:embed="rId4">
              <a:alphaModFix amt="86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7000"/>
                      </a14:imgEffect>
                      <a14:imgEffect>
                        <a14:colorTemperature colorTemp="4000"/>
                      </a14:imgEffect>
                      <a14:imgEffect>
                        <a14:saturation sat="120000"/>
                      </a14:imgEffect>
                      <a14:imgEffect>
                        <a14:brightnessContrast bright="-47000" contrast="-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27000">
              <a:schemeClr val="accent1">
                <a:alpha val="23000"/>
              </a:schemeClr>
            </a:glow>
            <a:reflection endPos="0" dist="50800" dir="5400000" sy="-100000" algn="bl" rotWithShape="0"/>
          </a:effectLst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индивидуальный налог на отдельные виды и группы товаров, входящие в специальный перечень.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0" y="718649"/>
            <a:ext cx="7191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54302843"/>
              </p:ext>
            </p:extLst>
          </p:nvPr>
        </p:nvGraphicFramePr>
        <p:xfrm>
          <a:off x="4393747" y="553467"/>
          <a:ext cx="4570742" cy="2299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34636877"/>
              </p:ext>
            </p:extLst>
          </p:nvPr>
        </p:nvGraphicFramePr>
        <p:xfrm>
          <a:off x="643926" y="3645024"/>
          <a:ext cx="814923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9" y="3702428"/>
            <a:ext cx="502416" cy="424583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9" y="4131981"/>
            <a:ext cx="576252" cy="466368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39" y="4625084"/>
            <a:ext cx="576252" cy="460100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0" y="5088415"/>
            <a:ext cx="566151" cy="491626"/>
          </a:xfrm>
          <a:prstGeom prst="ellipse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3" y="5533714"/>
            <a:ext cx="670284" cy="532864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4450" y="3140968"/>
            <a:ext cx="591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blipFill>
                  <a:blip r:embed="rId18"/>
                  <a:tile tx="0" ty="0" sx="100000" sy="100000" flip="none" algn="tl"/>
                </a:blip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акцизов:</a:t>
            </a:r>
            <a:endParaRPr lang="ru-RU" sz="2400" b="1" dirty="0">
              <a:blipFill>
                <a:blip r:embed="rId18"/>
                <a:tile tx="0" ty="0" sx="100000" sy="100000" flip="none" algn="tl"/>
              </a:blip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908720"/>
            <a:ext cx="4032448" cy="2448272"/>
          </a:xfrm>
          <a:prstGeom prst="roundRect">
            <a:avLst/>
          </a:prstGeom>
          <a:blipFill dpi="0" rotWithShape="1">
            <a:blip r:embed="rId2" cstate="print">
              <a:alphaModFix amt="73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500"/>
                      </a14:imgEffect>
                      <a14:imgEffect>
                        <a14:brightnessContrast bright="-33000" contrast="-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В бюджет от субъектов       </a:t>
            </a:r>
          </a:p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малого и среднего бизнеса поступают платежи по единому налогу на вмененный доход для отдельных видов деятельности и налог, взимаемый с применением патентной системы налогообложения. 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41529"/>
            <a:ext cx="719137" cy="54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64686652"/>
              </p:ext>
            </p:extLst>
          </p:nvPr>
        </p:nvGraphicFramePr>
        <p:xfrm>
          <a:off x="683568" y="3645024"/>
          <a:ext cx="8136904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93096"/>
            <a:ext cx="1368152" cy="1080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437112"/>
            <a:ext cx="1368152" cy="576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22" y="4416912"/>
            <a:ext cx="1286094" cy="8324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95" y="4416911"/>
            <a:ext cx="1347873" cy="9563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437112"/>
            <a:ext cx="1368152" cy="8629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37112"/>
            <a:ext cx="1368152" cy="893841"/>
          </a:xfrm>
          <a:prstGeom prst="rect">
            <a:avLst/>
          </a:prstGeom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071529914"/>
              </p:ext>
            </p:extLst>
          </p:nvPr>
        </p:nvGraphicFramePr>
        <p:xfrm>
          <a:off x="4283968" y="941529"/>
          <a:ext cx="4860032" cy="241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634" y="-14577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466" y="908720"/>
            <a:ext cx="853860" cy="25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42" y="0"/>
            <a:ext cx="7016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692696"/>
            <a:ext cx="3888432" cy="2376264"/>
          </a:xfrm>
          <a:prstGeom prst="round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127000">
              <a:schemeClr val="accent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- сбор, взимаемый с плательщиков при их обращении в государственные органы, органы местного самоуправления, иные органы и (или) к должностным лицам, которые уполномочены, за совершением в отношении этих лиц юридически значимых действий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72" y="662062"/>
            <a:ext cx="559888" cy="50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527523" y="1484784"/>
            <a:ext cx="1008112" cy="72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5877524" y="692696"/>
            <a:ext cx="2880320" cy="2376264"/>
          </a:xfrm>
          <a:prstGeom prst="snip2Same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3000" contrast="-8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бюджет муниципального района поступает государственная пошлина по делам, рассматриваемым в судах общей юрисдикции.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28227069"/>
              </p:ext>
            </p:extLst>
          </p:nvPr>
        </p:nvGraphicFramePr>
        <p:xfrm>
          <a:off x="762272" y="3284983"/>
          <a:ext cx="7842176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704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1498</TotalTime>
  <Words>1791</Words>
  <Application>Microsoft Office PowerPoint</Application>
  <PresentationFormat>Экран (4:3)</PresentationFormat>
  <Paragraphs>412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MongushAN</dc:creator>
  <cp:lastModifiedBy>MongushAN</cp:lastModifiedBy>
  <cp:revision>101</cp:revision>
  <cp:lastPrinted>2022-12-02T02:12:30Z</cp:lastPrinted>
  <dcterms:created xsi:type="dcterms:W3CDTF">2022-11-29T04:19:29Z</dcterms:created>
  <dcterms:modified xsi:type="dcterms:W3CDTF">2022-12-05T02:07:26Z</dcterms:modified>
</cp:coreProperties>
</file>